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6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4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5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6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notesSlides/notesSlide17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18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notesSlides/notesSlide19.xml" ContentType="application/vnd.openxmlformats-officedocument.presentationml.notesSlide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5" r:id="rId2"/>
  </p:sldMasterIdLst>
  <p:notesMasterIdLst>
    <p:notesMasterId r:id="rId29"/>
  </p:notesMasterIdLst>
  <p:sldIdLst>
    <p:sldId id="262" r:id="rId3"/>
    <p:sldId id="258" r:id="rId4"/>
    <p:sldId id="336" r:id="rId5"/>
    <p:sldId id="324" r:id="rId6"/>
    <p:sldId id="318" r:id="rId7"/>
    <p:sldId id="328" r:id="rId8"/>
    <p:sldId id="337" r:id="rId9"/>
    <p:sldId id="341" r:id="rId10"/>
    <p:sldId id="340" r:id="rId11"/>
    <p:sldId id="338" r:id="rId12"/>
    <p:sldId id="342" r:id="rId13"/>
    <p:sldId id="335" r:id="rId14"/>
    <p:sldId id="334" r:id="rId15"/>
    <p:sldId id="333" r:id="rId16"/>
    <p:sldId id="321" r:id="rId17"/>
    <p:sldId id="303" r:id="rId18"/>
    <p:sldId id="323" r:id="rId19"/>
    <p:sldId id="319" r:id="rId20"/>
    <p:sldId id="330" r:id="rId21"/>
    <p:sldId id="327" r:id="rId22"/>
    <p:sldId id="326" r:id="rId23"/>
    <p:sldId id="308" r:id="rId24"/>
    <p:sldId id="339" r:id="rId25"/>
    <p:sldId id="307" r:id="rId26"/>
    <p:sldId id="331" r:id="rId27"/>
    <p:sldId id="332" r:id="rId28"/>
  </p:sldIdLst>
  <p:sldSz cx="9144000" cy="6858000" type="screen4x3"/>
  <p:notesSz cx="6858000" cy="9144000"/>
  <p:custDataLst>
    <p:tags r:id="rId30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77" userDrawn="1">
          <p15:clr>
            <a:srgbClr val="A4A3A4"/>
          </p15:clr>
        </p15:guide>
        <p15:guide id="2" pos="29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noj Mahabaleshwar" initials="MM" lastIdx="12" clrIdx="0">
    <p:extLst>
      <p:ext uri="{19B8F6BF-5375-455C-9EA6-DF929625EA0E}">
        <p15:presenceInfo xmlns:p15="http://schemas.microsoft.com/office/powerpoint/2012/main" userId="S-1-5-21-1275210071-2111687655-854245398-7157" providerId="AD"/>
      </p:ext>
    </p:extLst>
  </p:cmAuthor>
  <p:cmAuthor id="2" name="Kevin Koch" initials="KK" lastIdx="12" clrIdx="1">
    <p:extLst>
      <p:ext uri="{19B8F6BF-5375-455C-9EA6-DF929625EA0E}">
        <p15:presenceInfo xmlns:p15="http://schemas.microsoft.com/office/powerpoint/2012/main" userId="e9b403a4c599b64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003359"/>
    <a:srgbClr val="6D9E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3" autoAdjust="0"/>
    <p:restoredTop sz="77442" autoAdjust="0"/>
  </p:normalViewPr>
  <p:slideViewPr>
    <p:cSldViewPr snapToGrid="0">
      <p:cViewPr varScale="1">
        <p:scale>
          <a:sx n="49" d="100"/>
          <a:sy n="49" d="100"/>
        </p:scale>
        <p:origin x="1696" y="44"/>
      </p:cViewPr>
      <p:guideLst>
        <p:guide orient="horz" pos="777"/>
        <p:guide pos="295"/>
      </p:guideLst>
    </p:cSldViewPr>
  </p:slideViewPr>
  <p:outlineViewPr>
    <p:cViewPr>
      <p:scale>
        <a:sx n="33" d="100"/>
        <a:sy n="33" d="100"/>
      </p:scale>
      <p:origin x="0" y="-612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vin Koch" userId="e9b403a4c599b649" providerId="LiveId" clId="{86A8D78C-C6E0-4FAE-9903-0691110787B5}"/>
    <pc:docChg chg="undo custSel addSld modSld">
      <pc:chgData name="Kevin Koch" userId="e9b403a4c599b649" providerId="LiveId" clId="{86A8D78C-C6E0-4FAE-9903-0691110787B5}" dt="2017-11-17T14:36:39.561" v="393" actId="20577"/>
      <pc:docMkLst>
        <pc:docMk/>
      </pc:docMkLst>
      <pc:sldChg chg="modSp">
        <pc:chgData name="Kevin Koch" userId="e9b403a4c599b649" providerId="LiveId" clId="{86A8D78C-C6E0-4FAE-9903-0691110787B5}" dt="2017-11-17T14:35:01.190" v="192" actId="20577"/>
        <pc:sldMkLst>
          <pc:docMk/>
          <pc:sldMk cId="449339227" sldId="303"/>
        </pc:sldMkLst>
        <pc:spChg chg="mod">
          <ac:chgData name="Kevin Koch" userId="e9b403a4c599b649" providerId="LiveId" clId="{86A8D78C-C6E0-4FAE-9903-0691110787B5}" dt="2017-11-17T14:34:45.245" v="188" actId="20577"/>
          <ac:spMkLst>
            <pc:docMk/>
            <pc:sldMk cId="449339227" sldId="303"/>
            <ac:spMk id="11" creationId="{720C7D98-7298-40C1-B8BF-4AA3A2E45434}"/>
          </ac:spMkLst>
        </pc:spChg>
        <pc:spChg chg="mod">
          <ac:chgData name="Kevin Koch" userId="e9b403a4c599b649" providerId="LiveId" clId="{86A8D78C-C6E0-4FAE-9903-0691110787B5}" dt="2017-11-17T14:35:01.190" v="192" actId="20577"/>
          <ac:spMkLst>
            <pc:docMk/>
            <pc:sldMk cId="449339227" sldId="303"/>
            <ac:spMk id="12" creationId="{C25E561A-2533-43E9-9492-1C612A28737C}"/>
          </ac:spMkLst>
        </pc:spChg>
        <pc:spChg chg="mod">
          <ac:chgData name="Kevin Koch" userId="e9b403a4c599b649" providerId="LiveId" clId="{86A8D78C-C6E0-4FAE-9903-0691110787B5}" dt="2017-11-17T14:34:32.660" v="184" actId="20577"/>
          <ac:spMkLst>
            <pc:docMk/>
            <pc:sldMk cId="449339227" sldId="303"/>
            <ac:spMk id="17" creationId="{B076878B-3189-46FA-8D61-2AEBF9280E5E}"/>
          </ac:spMkLst>
        </pc:spChg>
      </pc:sldChg>
      <pc:sldChg chg="modSp add">
        <pc:chgData name="Kevin Koch" userId="e9b403a4c599b649" providerId="LiveId" clId="{86A8D78C-C6E0-4FAE-9903-0691110787B5}" dt="2017-11-17T14:36:39.561" v="393" actId="20577"/>
        <pc:sldMkLst>
          <pc:docMk/>
          <pc:sldMk cId="2666465997" sldId="317"/>
        </pc:sldMkLst>
        <pc:spChg chg="mod">
          <ac:chgData name="Kevin Koch" userId="e9b403a4c599b649" providerId="LiveId" clId="{86A8D78C-C6E0-4FAE-9903-0691110787B5}" dt="2017-11-17T14:36:39.561" v="393" actId="20577"/>
          <ac:spMkLst>
            <pc:docMk/>
            <pc:sldMk cId="2666465997" sldId="317"/>
            <ac:spMk id="2" creationId="{27A4FFAC-BE83-42BA-854F-F54D0C402241}"/>
          </ac:spMkLst>
        </pc:spChg>
      </pc:sldChg>
    </pc:docChg>
  </pc:docChgLst>
  <pc:docChgLst>
    <pc:chgData name="Kevin Koch" userId="e9b403a4c599b649" providerId="LiveId" clId="{666AF84C-500C-4A75-B6C7-30E99A79CB0B}"/>
    <pc:docChg chg="undo custSel addSld delSld modSld sldOrd modMainMaster">
      <pc:chgData name="Kevin Koch" userId="e9b403a4c599b649" providerId="LiveId" clId="{666AF84C-500C-4A75-B6C7-30E99A79CB0B}" dt="2017-12-19T10:41:23.202" v="42992" actId="164"/>
      <pc:docMkLst>
        <pc:docMk/>
      </pc:docMkLst>
      <pc:sldChg chg="addSp modSp">
        <pc:chgData name="Kevin Koch" userId="e9b403a4c599b649" providerId="LiveId" clId="{666AF84C-500C-4A75-B6C7-30E99A79CB0B}" dt="2017-12-06T14:37:55.462" v="42290" actId="20577"/>
        <pc:sldMkLst>
          <pc:docMk/>
          <pc:sldMk cId="1673344923" sldId="258"/>
        </pc:sldMkLst>
        <pc:spChg chg="mod">
          <ac:chgData name="Kevin Koch" userId="e9b403a4c599b649" providerId="LiveId" clId="{666AF84C-500C-4A75-B6C7-30E99A79CB0B}" dt="2017-11-20T10:02:07.686" v="73" actId="790"/>
          <ac:spMkLst>
            <pc:docMk/>
            <pc:sldMk cId="1673344923" sldId="258"/>
            <ac:spMk id="5" creationId="{00000000-0000-0000-0000-000000000000}"/>
          </ac:spMkLst>
        </pc:spChg>
        <pc:spChg chg="mod">
          <ac:chgData name="Kevin Koch" userId="e9b403a4c599b649" providerId="LiveId" clId="{666AF84C-500C-4A75-B6C7-30E99A79CB0B}" dt="2017-12-02T11:49:57.972" v="25988" actId="790"/>
          <ac:spMkLst>
            <pc:docMk/>
            <pc:sldMk cId="1673344923" sldId="258"/>
            <ac:spMk id="23" creationId="{05B8CEDE-97B0-4F59-AE3B-92A11AB0CA86}"/>
          </ac:spMkLst>
        </pc:spChg>
        <pc:spChg chg="mod">
          <ac:chgData name="Kevin Koch" userId="e9b403a4c599b649" providerId="LiveId" clId="{666AF84C-500C-4A75-B6C7-30E99A79CB0B}" dt="2017-12-02T11:49:57.970" v="25986" actId="790"/>
          <ac:spMkLst>
            <pc:docMk/>
            <pc:sldMk cId="1673344923" sldId="258"/>
            <ac:spMk id="24" creationId="{71791B2F-F863-43FA-88FA-55B816A6E595}"/>
          </ac:spMkLst>
        </pc:spChg>
        <pc:spChg chg="mod">
          <ac:chgData name="Kevin Koch" userId="e9b403a4c599b649" providerId="LiveId" clId="{666AF84C-500C-4A75-B6C7-30E99A79CB0B}" dt="2017-11-20T10:45:47.221" v="1211" actId="20577"/>
          <ac:spMkLst>
            <pc:docMk/>
            <pc:sldMk cId="1673344923" sldId="258"/>
            <ac:spMk id="26" creationId="{1CF9D5B7-B485-4F96-9D75-868DF7FC0A12}"/>
          </ac:spMkLst>
        </pc:spChg>
        <pc:spChg chg="mod">
          <ac:chgData name="Kevin Koch" userId="e9b403a4c599b649" providerId="LiveId" clId="{666AF84C-500C-4A75-B6C7-30E99A79CB0B}" dt="2017-12-06T14:37:55.462" v="42290" actId="20577"/>
          <ac:spMkLst>
            <pc:docMk/>
            <pc:sldMk cId="1673344923" sldId="258"/>
            <ac:spMk id="29" creationId="{DF48B8E1-35E8-4975-95E1-EA43A09DDBBE}"/>
          </ac:spMkLst>
        </pc:spChg>
        <pc:spChg chg="mod">
          <ac:chgData name="Kevin Koch" userId="e9b403a4c599b649" providerId="LiveId" clId="{666AF84C-500C-4A75-B6C7-30E99A79CB0B}" dt="2017-11-20T10:46:58.657" v="1231" actId="790"/>
          <ac:spMkLst>
            <pc:docMk/>
            <pc:sldMk cId="1673344923" sldId="258"/>
            <ac:spMk id="30" creationId="{86F55E34-8ACF-4AEC-B4D3-938D688A3DC5}"/>
          </ac:spMkLst>
        </pc:spChg>
        <pc:spChg chg="mod">
          <ac:chgData name="Kevin Koch" userId="e9b403a4c599b649" providerId="LiveId" clId="{666AF84C-500C-4A75-B6C7-30E99A79CB0B}" dt="2017-12-02T11:49:48.813" v="25985" actId="790"/>
          <ac:spMkLst>
            <pc:docMk/>
            <pc:sldMk cId="1673344923" sldId="258"/>
            <ac:spMk id="32" creationId="{CC67060C-0DF0-4A7C-A1A3-AE643780E6E2}"/>
          </ac:spMkLst>
        </pc:spChg>
        <pc:spChg chg="mod">
          <ac:chgData name="Kevin Koch" userId="e9b403a4c599b649" providerId="LiveId" clId="{666AF84C-500C-4A75-B6C7-30E99A79CB0B}" dt="2017-12-02T11:49:48.810" v="25983" actId="790"/>
          <ac:spMkLst>
            <pc:docMk/>
            <pc:sldMk cId="1673344923" sldId="258"/>
            <ac:spMk id="33" creationId="{2B1C20DE-4B72-46C0-B90C-E6346D2B140B}"/>
          </ac:spMkLst>
        </pc:spChg>
        <pc:spChg chg="mod">
          <ac:chgData name="Kevin Koch" userId="e9b403a4c599b649" providerId="LiveId" clId="{666AF84C-500C-4A75-B6C7-30E99A79CB0B}" dt="2017-12-04T09:01:09.704" v="38480" actId="20577"/>
          <ac:spMkLst>
            <pc:docMk/>
            <pc:sldMk cId="1673344923" sldId="258"/>
            <ac:spMk id="35" creationId="{B9EEE39D-F4A6-45A5-A8C3-BC36CC876239}"/>
          </ac:spMkLst>
        </pc:spChg>
        <pc:spChg chg="mod">
          <ac:chgData name="Kevin Koch" userId="e9b403a4c599b649" providerId="LiveId" clId="{666AF84C-500C-4A75-B6C7-30E99A79CB0B}" dt="2017-12-04T09:01:05.940" v="38468" actId="20577"/>
          <ac:spMkLst>
            <pc:docMk/>
            <pc:sldMk cId="1673344923" sldId="258"/>
            <ac:spMk id="37" creationId="{2A6977CB-E45A-41DF-9C22-AA69B7EBBA4F}"/>
          </ac:spMkLst>
        </pc:spChg>
        <pc:grpChg chg="add mod">
          <ac:chgData name="Kevin Koch" userId="e9b403a4c599b649" providerId="LiveId" clId="{666AF84C-500C-4A75-B6C7-30E99A79CB0B}" dt="2017-12-04T09:01:03.749" v="38467" actId="1076"/>
          <ac:grpSpMkLst>
            <pc:docMk/>
            <pc:sldMk cId="1673344923" sldId="258"/>
            <ac:grpSpMk id="20" creationId="{2A922706-0E3C-4108-95A3-C2901C8CDC10}"/>
          </ac:grpSpMkLst>
        </pc:grpChg>
      </pc:sldChg>
      <pc:sldChg chg="modSp">
        <pc:chgData name="Kevin Koch" userId="e9b403a4c599b649" providerId="LiveId" clId="{666AF84C-500C-4A75-B6C7-30E99A79CB0B}" dt="2017-12-04T14:54:46.180" v="42236" actId="20577"/>
        <pc:sldMkLst>
          <pc:docMk/>
          <pc:sldMk cId="3959913628" sldId="262"/>
        </pc:sldMkLst>
        <pc:spChg chg="mod">
          <ac:chgData name="Kevin Koch" userId="e9b403a4c599b649" providerId="LiveId" clId="{666AF84C-500C-4A75-B6C7-30E99A79CB0B}" dt="2017-11-20T10:01:18.198" v="30" actId="6549"/>
          <ac:spMkLst>
            <pc:docMk/>
            <pc:sldMk cId="3959913628" sldId="262"/>
            <ac:spMk id="2" creationId="{3254ABF8-602B-47B5-A406-E207B32FE1BB}"/>
          </ac:spMkLst>
        </pc:spChg>
        <pc:spChg chg="mod">
          <ac:chgData name="Kevin Koch" userId="e9b403a4c599b649" providerId="LiveId" clId="{666AF84C-500C-4A75-B6C7-30E99A79CB0B}" dt="2017-11-20T10:01:36.713" v="70" actId="20577"/>
          <ac:spMkLst>
            <pc:docMk/>
            <pc:sldMk cId="3959913628" sldId="262"/>
            <ac:spMk id="6" creationId="{00000000-0000-0000-0000-000000000000}"/>
          </ac:spMkLst>
        </pc:spChg>
        <pc:spChg chg="mod">
          <ac:chgData name="Kevin Koch" userId="e9b403a4c599b649" providerId="LiveId" clId="{666AF84C-500C-4A75-B6C7-30E99A79CB0B}" dt="2017-12-04T14:54:46.180" v="42236" actId="20577"/>
          <ac:spMkLst>
            <pc:docMk/>
            <pc:sldMk cId="3959913628" sldId="262"/>
            <ac:spMk id="7" creationId="{00000000-0000-0000-0000-000000000000}"/>
          </ac:spMkLst>
        </pc:spChg>
        <pc:graphicFrameChg chg="mod">
          <ac:chgData name="Kevin Koch" userId="e9b403a4c599b649" providerId="LiveId" clId="{666AF84C-500C-4A75-B6C7-30E99A79CB0B}" dt="2017-11-20T10:01:36.908" v="72" actId="478"/>
          <ac:graphicFrameMkLst>
            <pc:docMk/>
            <pc:sldMk cId="3959913628" sldId="262"/>
            <ac:graphicFrameMk id="3" creationId="{44DFD5B7-2955-4430-A023-2465A5172750}"/>
          </ac:graphicFrameMkLst>
        </pc:graphicFrameChg>
      </pc:sldChg>
      <pc:sldChg chg="modSp del">
        <pc:chgData name="Kevin Koch" userId="e9b403a4c599b649" providerId="LiveId" clId="{666AF84C-500C-4A75-B6C7-30E99A79CB0B}" dt="2017-12-02T10:00:42.693" v="16402" actId="2696"/>
        <pc:sldMkLst>
          <pc:docMk/>
          <pc:sldMk cId="3394119470" sldId="286"/>
        </pc:sldMkLst>
        <pc:spChg chg="mod">
          <ac:chgData name="Kevin Koch" userId="e9b403a4c599b649" providerId="LiveId" clId="{666AF84C-500C-4A75-B6C7-30E99A79CB0B}" dt="2017-11-20T10:02:07.686" v="73" actId="478"/>
          <ac:spMkLst>
            <pc:docMk/>
            <pc:sldMk cId="3394119470" sldId="286"/>
            <ac:spMk id="5" creationId="{00000000-0000-0000-0000-000000000000}"/>
          </ac:spMkLst>
        </pc:spChg>
      </pc:sldChg>
      <pc:sldChg chg="modSp del">
        <pc:chgData name="Kevin Koch" userId="e9b403a4c599b649" providerId="LiveId" clId="{666AF84C-500C-4A75-B6C7-30E99A79CB0B}" dt="2017-12-02T09:50:58.416" v="15463" actId="2696"/>
        <pc:sldMkLst>
          <pc:docMk/>
          <pc:sldMk cId="2106449800" sldId="289"/>
        </pc:sldMkLst>
        <pc:spChg chg="mod">
          <ac:chgData name="Kevin Koch" userId="e9b403a4c599b649" providerId="LiveId" clId="{666AF84C-500C-4A75-B6C7-30E99A79CB0B}" dt="2017-11-20T10:02:07.686" v="73" actId="478"/>
          <ac:spMkLst>
            <pc:docMk/>
            <pc:sldMk cId="2106449800" sldId="289"/>
            <ac:spMk id="5" creationId="{00000000-0000-0000-0000-000000000000}"/>
          </ac:spMkLst>
        </pc:spChg>
      </pc:sldChg>
      <pc:sldChg chg="modSp del">
        <pc:chgData name="Kevin Koch" userId="e9b403a4c599b649" providerId="LiveId" clId="{666AF84C-500C-4A75-B6C7-30E99A79CB0B}" dt="2017-12-02T10:00:42.597" v="16398" actId="2696"/>
        <pc:sldMkLst>
          <pc:docMk/>
          <pc:sldMk cId="3250978438" sldId="301"/>
        </pc:sldMkLst>
        <pc:spChg chg="mod">
          <ac:chgData name="Kevin Koch" userId="e9b403a4c599b649" providerId="LiveId" clId="{666AF84C-500C-4A75-B6C7-30E99A79CB0B}" dt="2017-11-20T10:02:07.686" v="73" actId="478"/>
          <ac:spMkLst>
            <pc:docMk/>
            <pc:sldMk cId="3250978438" sldId="301"/>
            <ac:spMk id="5" creationId="{00000000-0000-0000-0000-000000000000}"/>
          </ac:spMkLst>
        </pc:spChg>
      </pc:sldChg>
      <pc:sldChg chg="modSp del">
        <pc:chgData name="Kevin Koch" userId="e9b403a4c599b649" providerId="LiveId" clId="{666AF84C-500C-4A75-B6C7-30E99A79CB0B}" dt="2017-12-02T10:00:42.615" v="16399" actId="2696"/>
        <pc:sldMkLst>
          <pc:docMk/>
          <pc:sldMk cId="1449763499" sldId="302"/>
        </pc:sldMkLst>
        <pc:spChg chg="mod">
          <ac:chgData name="Kevin Koch" userId="e9b403a4c599b649" providerId="LiveId" clId="{666AF84C-500C-4A75-B6C7-30E99A79CB0B}" dt="2017-11-20T10:02:07.686" v="73" actId="478"/>
          <ac:spMkLst>
            <pc:docMk/>
            <pc:sldMk cId="1449763499" sldId="302"/>
            <ac:spMk id="5" creationId="{00000000-0000-0000-0000-000000000000}"/>
          </ac:spMkLst>
        </pc:spChg>
      </pc:sldChg>
      <pc:sldChg chg="modSp ord">
        <pc:chgData name="Kevin Koch" userId="e9b403a4c599b649" providerId="LiveId" clId="{666AF84C-500C-4A75-B6C7-30E99A79CB0B}" dt="2017-12-02T09:58:10.334" v="16335" actId="20577"/>
        <pc:sldMkLst>
          <pc:docMk/>
          <pc:sldMk cId="449339227" sldId="303"/>
        </pc:sldMkLst>
        <pc:spChg chg="mod">
          <ac:chgData name="Kevin Koch" userId="e9b403a4c599b649" providerId="LiveId" clId="{666AF84C-500C-4A75-B6C7-30E99A79CB0B}" dt="2017-12-02T09:20:00.694" v="14195" actId="14100"/>
          <ac:spMkLst>
            <pc:docMk/>
            <pc:sldMk cId="449339227" sldId="303"/>
            <ac:spMk id="2" creationId="{00000000-0000-0000-0000-000000000000}"/>
          </ac:spMkLst>
        </pc:spChg>
        <pc:spChg chg="mod">
          <ac:chgData name="Kevin Koch" userId="e9b403a4c599b649" providerId="LiveId" clId="{666AF84C-500C-4A75-B6C7-30E99A79CB0B}" dt="2017-12-02T09:20:00.694" v="14194" actId="948"/>
          <ac:spMkLst>
            <pc:docMk/>
            <pc:sldMk cId="449339227" sldId="303"/>
            <ac:spMk id="3" creationId="{9F003256-CCE2-487C-9A4B-182EB192405F}"/>
          </ac:spMkLst>
        </pc:spChg>
        <pc:spChg chg="mod">
          <ac:chgData name="Kevin Koch" userId="e9b403a4c599b649" providerId="LiveId" clId="{666AF84C-500C-4A75-B6C7-30E99A79CB0B}" dt="2017-12-02T09:58:10.334" v="16335" actId="20577"/>
          <ac:spMkLst>
            <pc:docMk/>
            <pc:sldMk cId="449339227" sldId="303"/>
            <ac:spMk id="5" creationId="{00000000-0000-0000-0000-000000000000}"/>
          </ac:spMkLst>
        </pc:spChg>
        <pc:graphicFrameChg chg="mod">
          <ac:chgData name="Kevin Koch" userId="e9b403a4c599b649" providerId="LiveId" clId="{666AF84C-500C-4A75-B6C7-30E99A79CB0B}" dt="2017-12-02T09:20:00.708" v="14197" actId="14100"/>
          <ac:graphicFrameMkLst>
            <pc:docMk/>
            <pc:sldMk cId="449339227" sldId="303"/>
            <ac:graphicFrameMk id="7" creationId="{CDAC55E4-5C81-4646-9157-1F7C717BCAEA}"/>
          </ac:graphicFrameMkLst>
        </pc:graphicFrameChg>
      </pc:sldChg>
      <pc:sldChg chg="modSp del">
        <pc:chgData name="Kevin Koch" userId="e9b403a4c599b649" providerId="LiveId" clId="{666AF84C-500C-4A75-B6C7-30E99A79CB0B}" dt="2017-12-02T09:51:04.791" v="15466" actId="2696"/>
        <pc:sldMkLst>
          <pc:docMk/>
          <pc:sldMk cId="1968179904" sldId="304"/>
        </pc:sldMkLst>
        <pc:spChg chg="mod">
          <ac:chgData name="Kevin Koch" userId="e9b403a4c599b649" providerId="LiveId" clId="{666AF84C-500C-4A75-B6C7-30E99A79CB0B}" dt="2017-11-20T10:02:07.686" v="73" actId="478"/>
          <ac:spMkLst>
            <pc:docMk/>
            <pc:sldMk cId="1968179904" sldId="304"/>
            <ac:spMk id="5" creationId="{00000000-0000-0000-0000-000000000000}"/>
          </ac:spMkLst>
        </pc:spChg>
        <pc:spChg chg="mod">
          <ac:chgData name="Kevin Koch" userId="e9b403a4c599b649" providerId="LiveId" clId="{666AF84C-500C-4A75-B6C7-30E99A79CB0B}" dt="2017-11-20T12:28:06.869" v="14114" actId="20577"/>
          <ac:spMkLst>
            <pc:docMk/>
            <pc:sldMk cId="1968179904" sldId="304"/>
            <ac:spMk id="20" creationId="{FBE573E8-D6FE-4846-B034-A851CA468CAE}"/>
          </ac:spMkLst>
        </pc:spChg>
      </pc:sldChg>
      <pc:sldChg chg="modSp">
        <pc:chgData name="Kevin Koch" userId="e9b403a4c599b649" providerId="LiveId" clId="{666AF84C-500C-4A75-B6C7-30E99A79CB0B}" dt="2017-11-20T10:02:07.686" v="73" actId="478"/>
        <pc:sldMkLst>
          <pc:docMk/>
          <pc:sldMk cId="2359055155" sldId="307"/>
        </pc:sldMkLst>
        <pc:spChg chg="mod">
          <ac:chgData name="Kevin Koch" userId="e9b403a4c599b649" providerId="LiveId" clId="{666AF84C-500C-4A75-B6C7-30E99A79CB0B}" dt="2017-11-20T10:02:07.686" v="73" actId="478"/>
          <ac:spMkLst>
            <pc:docMk/>
            <pc:sldMk cId="2359055155" sldId="307"/>
            <ac:spMk id="6" creationId="{FFA11FA3-1DCE-4C10-91ED-FECF156D147E}"/>
          </ac:spMkLst>
        </pc:spChg>
      </pc:sldChg>
      <pc:sldChg chg="modSp">
        <pc:chgData name="Kevin Koch" userId="e9b403a4c599b649" providerId="LiveId" clId="{666AF84C-500C-4A75-B6C7-30E99A79CB0B}" dt="2017-12-06T16:39:26.541" v="42767" actId="20577"/>
        <pc:sldMkLst>
          <pc:docMk/>
          <pc:sldMk cId="2642819769" sldId="308"/>
        </pc:sldMkLst>
        <pc:spChg chg="mod">
          <ac:chgData name="Kevin Koch" userId="e9b403a4c599b649" providerId="LiveId" clId="{666AF84C-500C-4A75-B6C7-30E99A79CB0B}" dt="2017-12-02T11:26:31.425" v="17440" actId="6549"/>
          <ac:spMkLst>
            <pc:docMk/>
            <pc:sldMk cId="2642819769" sldId="308"/>
            <ac:spMk id="3" creationId="{D6AC90DF-2FB0-42D5-B65F-B6116432EDD1}"/>
          </ac:spMkLst>
        </pc:spChg>
        <pc:spChg chg="mod">
          <ac:chgData name="Kevin Koch" userId="e9b403a4c599b649" providerId="LiveId" clId="{666AF84C-500C-4A75-B6C7-30E99A79CB0B}" dt="2017-11-20T10:02:07.686" v="73" actId="478"/>
          <ac:spMkLst>
            <pc:docMk/>
            <pc:sldMk cId="2642819769" sldId="308"/>
            <ac:spMk id="5" creationId="{00000000-0000-0000-0000-000000000000}"/>
          </ac:spMkLst>
        </pc:spChg>
        <pc:spChg chg="mod">
          <ac:chgData name="Kevin Koch" userId="e9b403a4c599b649" providerId="LiveId" clId="{666AF84C-500C-4A75-B6C7-30E99A79CB0B}" dt="2017-12-02T11:26:30.896" v="17411" actId="20577"/>
          <ac:spMkLst>
            <pc:docMk/>
            <pc:sldMk cId="2642819769" sldId="308"/>
            <ac:spMk id="6" creationId="{45C7738F-1321-4CAD-A51F-AC92AA82E4F0}"/>
          </ac:spMkLst>
        </pc:spChg>
        <pc:spChg chg="mod">
          <ac:chgData name="Kevin Koch" userId="e9b403a4c599b649" providerId="LiveId" clId="{666AF84C-500C-4A75-B6C7-30E99A79CB0B}" dt="2017-12-06T16:39:26.541" v="42767" actId="20577"/>
          <ac:spMkLst>
            <pc:docMk/>
            <pc:sldMk cId="2642819769" sldId="308"/>
            <ac:spMk id="20" creationId="{E61F4173-57F8-44AB-9DFF-3FD1FBF537E4}"/>
          </ac:spMkLst>
        </pc:spChg>
        <pc:graphicFrameChg chg="mod">
          <ac:chgData name="Kevin Koch" userId="e9b403a4c599b649" providerId="LiveId" clId="{666AF84C-500C-4A75-B6C7-30E99A79CB0B}" dt="2017-12-02T11:26:31.452" v="17442" actId="20577"/>
          <ac:graphicFrameMkLst>
            <pc:docMk/>
            <pc:sldMk cId="2642819769" sldId="308"/>
            <ac:graphicFrameMk id="2" creationId="{DD0A817A-E0C5-488A-A4E3-DD329FA00EE7}"/>
          </ac:graphicFrameMkLst>
        </pc:graphicFrameChg>
      </pc:sldChg>
      <pc:sldChg chg="modSp del">
        <pc:chgData name="Kevin Koch" userId="e9b403a4c599b649" providerId="LiveId" clId="{666AF84C-500C-4A75-B6C7-30E99A79CB0B}" dt="2017-11-20T10:46:37.054" v="1219" actId="2696"/>
        <pc:sldMkLst>
          <pc:docMk/>
          <pc:sldMk cId="2768160018" sldId="309"/>
        </pc:sldMkLst>
        <pc:spChg chg="mod">
          <ac:chgData name="Kevin Koch" userId="e9b403a4c599b649" providerId="LiveId" clId="{666AF84C-500C-4A75-B6C7-30E99A79CB0B}" dt="2017-11-20T10:02:07.686" v="73" actId="2696"/>
          <ac:spMkLst>
            <pc:docMk/>
            <pc:sldMk cId="2768160018" sldId="309"/>
            <ac:spMk id="5" creationId="{00000000-0000-0000-0000-000000000000}"/>
          </ac:spMkLst>
        </pc:spChg>
      </pc:sldChg>
      <pc:sldChg chg="delSp modSp del">
        <pc:chgData name="Kevin Koch" userId="e9b403a4c599b649" providerId="LiveId" clId="{666AF84C-500C-4A75-B6C7-30E99A79CB0B}" dt="2017-12-02T10:00:42.631" v="16400" actId="2696"/>
        <pc:sldMkLst>
          <pc:docMk/>
          <pc:sldMk cId="3257607161" sldId="310"/>
        </pc:sldMkLst>
        <pc:spChg chg="mod">
          <ac:chgData name="Kevin Koch" userId="e9b403a4c599b649" providerId="LiveId" clId="{666AF84C-500C-4A75-B6C7-30E99A79CB0B}" dt="2017-11-20T10:02:07.686" v="73" actId="478"/>
          <ac:spMkLst>
            <pc:docMk/>
            <pc:sldMk cId="3257607161" sldId="310"/>
            <ac:spMk id="5" creationId="{00000000-0000-0000-0000-000000000000}"/>
          </ac:spMkLst>
        </pc:spChg>
        <pc:picChg chg="del">
          <ac:chgData name="Kevin Koch" userId="e9b403a4c599b649" providerId="LiveId" clId="{666AF84C-500C-4A75-B6C7-30E99A79CB0B}" dt="2017-12-02T09:28:48.814" v="14302" actId="2696"/>
          <ac:picMkLst>
            <pc:docMk/>
            <pc:sldMk cId="3257607161" sldId="310"/>
            <ac:picMk id="6" creationId="{DD8987EE-5282-406D-847C-5D2140EA87A6}"/>
          </ac:picMkLst>
        </pc:picChg>
      </pc:sldChg>
      <pc:sldChg chg="modSp del">
        <pc:chgData name="Kevin Koch" userId="e9b403a4c599b649" providerId="LiveId" clId="{666AF84C-500C-4A75-B6C7-30E99A79CB0B}" dt="2017-12-02T10:00:42.665" v="16401" actId="2696"/>
        <pc:sldMkLst>
          <pc:docMk/>
          <pc:sldMk cId="3793318397" sldId="311"/>
        </pc:sldMkLst>
        <pc:spChg chg="mod">
          <ac:chgData name="Kevin Koch" userId="e9b403a4c599b649" providerId="LiveId" clId="{666AF84C-500C-4A75-B6C7-30E99A79CB0B}" dt="2017-11-20T10:02:07.686" v="73" actId="478"/>
          <ac:spMkLst>
            <pc:docMk/>
            <pc:sldMk cId="3793318397" sldId="311"/>
            <ac:spMk id="5" creationId="{00000000-0000-0000-0000-000000000000}"/>
          </ac:spMkLst>
        </pc:spChg>
      </pc:sldChg>
      <pc:sldChg chg="modSp del">
        <pc:chgData name="Kevin Koch" userId="e9b403a4c599b649" providerId="LiveId" clId="{666AF84C-500C-4A75-B6C7-30E99A79CB0B}" dt="2017-12-02T09:50:58.445" v="15464" actId="2696"/>
        <pc:sldMkLst>
          <pc:docMk/>
          <pc:sldMk cId="1378437089" sldId="312"/>
        </pc:sldMkLst>
        <pc:spChg chg="mod">
          <ac:chgData name="Kevin Koch" userId="e9b403a4c599b649" providerId="LiveId" clId="{666AF84C-500C-4A75-B6C7-30E99A79CB0B}" dt="2017-11-20T10:02:07.686" v="73" actId="478"/>
          <ac:spMkLst>
            <pc:docMk/>
            <pc:sldMk cId="1378437089" sldId="312"/>
            <ac:spMk id="5" creationId="{00000000-0000-0000-0000-000000000000}"/>
          </ac:spMkLst>
        </pc:spChg>
      </pc:sldChg>
      <pc:sldChg chg="modSp del">
        <pc:chgData name="Kevin Koch" userId="e9b403a4c599b649" providerId="LiveId" clId="{666AF84C-500C-4A75-B6C7-30E99A79CB0B}" dt="2017-12-02T10:00:42.560" v="16397" actId="2696"/>
        <pc:sldMkLst>
          <pc:docMk/>
          <pc:sldMk cId="3685322417" sldId="313"/>
        </pc:sldMkLst>
        <pc:spChg chg="mod">
          <ac:chgData name="Kevin Koch" userId="e9b403a4c599b649" providerId="LiveId" clId="{666AF84C-500C-4A75-B6C7-30E99A79CB0B}" dt="2017-11-20T10:02:07.686" v="73" actId="478"/>
          <ac:spMkLst>
            <pc:docMk/>
            <pc:sldMk cId="3685322417" sldId="313"/>
            <ac:spMk id="5" creationId="{00000000-0000-0000-0000-000000000000}"/>
          </ac:spMkLst>
        </pc:spChg>
      </pc:sldChg>
      <pc:sldChg chg="modSp del ord">
        <pc:chgData name="Kevin Koch" userId="e9b403a4c599b649" providerId="LiveId" clId="{666AF84C-500C-4A75-B6C7-30E99A79CB0B}" dt="2017-12-02T11:39:48.609" v="17904" actId="2696"/>
        <pc:sldMkLst>
          <pc:docMk/>
          <pc:sldMk cId="1342466233" sldId="315"/>
        </pc:sldMkLst>
        <pc:spChg chg="mod">
          <ac:chgData name="Kevin Koch" userId="e9b403a4c599b649" providerId="LiveId" clId="{666AF84C-500C-4A75-B6C7-30E99A79CB0B}" dt="2017-12-02T09:41:28.085" v="14941" actId="113"/>
          <ac:spMkLst>
            <pc:docMk/>
            <pc:sldMk cId="1342466233" sldId="315"/>
            <ac:spMk id="3" creationId="{00000000-0000-0000-0000-000000000000}"/>
          </ac:spMkLst>
        </pc:spChg>
        <pc:spChg chg="mod">
          <ac:chgData name="Kevin Koch" userId="e9b403a4c599b649" providerId="LiveId" clId="{666AF84C-500C-4A75-B6C7-30E99A79CB0B}" dt="2017-11-20T10:02:07.686" v="73" actId="478"/>
          <ac:spMkLst>
            <pc:docMk/>
            <pc:sldMk cId="1342466233" sldId="315"/>
            <ac:spMk id="27" creationId="{60E0948B-E186-4AE8-A7C8-4D714B0827DC}"/>
          </ac:spMkLst>
        </pc:spChg>
        <pc:spChg chg="mod">
          <ac:chgData name="Kevin Koch" userId="e9b403a4c599b649" providerId="LiveId" clId="{666AF84C-500C-4A75-B6C7-30E99A79CB0B}" dt="2017-12-02T09:58:31.522" v="16336" actId="113"/>
          <ac:spMkLst>
            <pc:docMk/>
            <pc:sldMk cId="1342466233" sldId="315"/>
            <ac:spMk id="35" creationId="{E7346D3B-9AAA-4751-BDA9-EC9BF62C4F9F}"/>
          </ac:spMkLst>
        </pc:spChg>
      </pc:sldChg>
      <pc:sldChg chg="addSp delSp modSp del ord">
        <pc:chgData name="Kevin Koch" userId="e9b403a4c599b649" providerId="LiveId" clId="{666AF84C-500C-4A75-B6C7-30E99A79CB0B}" dt="2017-12-02T11:38:47.565" v="17884" actId="2696"/>
        <pc:sldMkLst>
          <pc:docMk/>
          <pc:sldMk cId="3232037538" sldId="316"/>
        </pc:sldMkLst>
        <pc:spChg chg="mod">
          <ac:chgData name="Kevin Koch" userId="e9b403a4c599b649" providerId="LiveId" clId="{666AF84C-500C-4A75-B6C7-30E99A79CB0B}" dt="2017-12-02T09:41:41.120" v="14945" actId="113"/>
          <ac:spMkLst>
            <pc:docMk/>
            <pc:sldMk cId="3232037538" sldId="316"/>
            <ac:spMk id="3" creationId="{00000000-0000-0000-0000-000000000000}"/>
          </ac:spMkLst>
        </pc:spChg>
        <pc:spChg chg="del mod">
          <ac:chgData name="Kevin Koch" userId="e9b403a4c599b649" providerId="LiveId" clId="{666AF84C-500C-4A75-B6C7-30E99A79CB0B}" dt="2017-11-20T10:37:05.426" v="894" actId="478"/>
          <ac:spMkLst>
            <pc:docMk/>
            <pc:sldMk cId="3232037538" sldId="316"/>
            <ac:spMk id="4" creationId="{C1DC16CD-D1E4-4C1D-B7BD-0BD8855308F0}"/>
          </ac:spMkLst>
        </pc:spChg>
        <pc:spChg chg="add mod">
          <ac:chgData name="Kevin Koch" userId="e9b403a4c599b649" providerId="LiveId" clId="{666AF84C-500C-4A75-B6C7-30E99A79CB0B}" dt="2017-11-20T10:41:50.686" v="1125" actId="1038"/>
          <ac:spMkLst>
            <pc:docMk/>
            <pc:sldMk cId="3232037538" sldId="316"/>
            <ac:spMk id="7" creationId="{79AEFAFC-7351-48C1-BC57-FF3D8215ABD4}"/>
          </ac:spMkLst>
        </pc:spChg>
        <pc:spChg chg="mod">
          <ac:chgData name="Kevin Koch" userId="e9b403a4c599b649" providerId="LiveId" clId="{666AF84C-500C-4A75-B6C7-30E99A79CB0B}" dt="2017-11-20T10:02:07.686" v="73" actId="1038"/>
          <ac:spMkLst>
            <pc:docMk/>
            <pc:sldMk cId="3232037538" sldId="316"/>
            <ac:spMk id="27" creationId="{60E0948B-E186-4AE8-A7C8-4D714B0827DC}"/>
          </ac:spMkLst>
        </pc:spChg>
        <pc:spChg chg="del">
          <ac:chgData name="Kevin Koch" userId="e9b403a4c599b649" providerId="LiveId" clId="{666AF84C-500C-4A75-B6C7-30E99A79CB0B}" dt="2017-11-20T10:37:05.426" v="894" actId="478"/>
          <ac:spMkLst>
            <pc:docMk/>
            <pc:sldMk cId="3232037538" sldId="316"/>
            <ac:spMk id="36" creationId="{00000000-0000-0000-0000-000000000000}"/>
          </ac:spMkLst>
        </pc:spChg>
        <pc:spChg chg="add del">
          <ac:chgData name="Kevin Koch" userId="e9b403a4c599b649" providerId="LiveId" clId="{666AF84C-500C-4A75-B6C7-30E99A79CB0B}" dt="2017-11-20T10:36:43.817" v="889" actId="1038"/>
          <ac:spMkLst>
            <pc:docMk/>
            <pc:sldMk cId="3232037538" sldId="316"/>
            <ac:spMk id="41" creationId="{7BC9084B-E27B-4160-ADAA-DDFB6B756609}"/>
          </ac:spMkLst>
        </pc:spChg>
        <pc:spChg chg="add del">
          <ac:chgData name="Kevin Koch" userId="e9b403a4c599b649" providerId="LiveId" clId="{666AF84C-500C-4A75-B6C7-30E99A79CB0B}" dt="2017-11-20T10:36:43.817" v="889" actId="1038"/>
          <ac:spMkLst>
            <pc:docMk/>
            <pc:sldMk cId="3232037538" sldId="316"/>
            <ac:spMk id="42" creationId="{CBE56342-F268-4C1C-BF6C-4BE225F4BDC1}"/>
          </ac:spMkLst>
        </pc:spChg>
        <pc:spChg chg="add mod">
          <ac:chgData name="Kevin Koch" userId="e9b403a4c599b649" providerId="LiveId" clId="{666AF84C-500C-4A75-B6C7-30E99A79CB0B}" dt="2017-11-20T10:36:48.060" v="891" actId="164"/>
          <ac:spMkLst>
            <pc:docMk/>
            <pc:sldMk cId="3232037538" sldId="316"/>
            <ac:spMk id="43" creationId="{D4EFD042-9397-4E9C-8B9E-1EF131C8AE6E}"/>
          </ac:spMkLst>
        </pc:spChg>
        <pc:spChg chg="add mod">
          <ac:chgData name="Kevin Koch" userId="e9b403a4c599b649" providerId="LiveId" clId="{666AF84C-500C-4A75-B6C7-30E99A79CB0B}" dt="2017-11-20T10:37:19.184" v="931" actId="20577"/>
          <ac:spMkLst>
            <pc:docMk/>
            <pc:sldMk cId="3232037538" sldId="316"/>
            <ac:spMk id="64" creationId="{FCED1CD8-B7BC-4930-88B1-F25BE1E51D17}"/>
          </ac:spMkLst>
        </pc:spChg>
        <pc:spChg chg="add">
          <ac:chgData name="Kevin Koch" userId="e9b403a4c599b649" providerId="LiveId" clId="{666AF84C-500C-4A75-B6C7-30E99A79CB0B}" dt="2017-11-20T10:39:34.731" v="1039" actId="1038"/>
          <ac:spMkLst>
            <pc:docMk/>
            <pc:sldMk cId="3232037538" sldId="316"/>
            <ac:spMk id="65" creationId="{13EA8019-99EF-469A-96C7-5C4A57B8B647}"/>
          </ac:spMkLst>
        </pc:spChg>
        <pc:spChg chg="add">
          <ac:chgData name="Kevin Koch" userId="e9b403a4c599b649" providerId="LiveId" clId="{666AF84C-500C-4A75-B6C7-30E99A79CB0B}" dt="2017-11-20T10:39:34.731" v="1039" actId="1038"/>
          <ac:spMkLst>
            <pc:docMk/>
            <pc:sldMk cId="3232037538" sldId="316"/>
            <ac:spMk id="66" creationId="{9F6295D6-CD88-4E67-9367-972D307AAA43}"/>
          </ac:spMkLst>
        </pc:spChg>
        <pc:spChg chg="add mod">
          <ac:chgData name="Kevin Koch" userId="e9b403a4c599b649" providerId="LiveId" clId="{666AF84C-500C-4A75-B6C7-30E99A79CB0B}" dt="2017-12-02T09:43:17.527" v="15330" actId="14100"/>
          <ac:spMkLst>
            <pc:docMk/>
            <pc:sldMk cId="3232037538" sldId="316"/>
            <ac:spMk id="67" creationId="{4EBC25C9-6443-4BF0-BE70-177EEAACC1F6}"/>
          </ac:spMkLst>
        </pc:spChg>
        <pc:spChg chg="add mod">
          <ac:chgData name="Kevin Koch" userId="e9b403a4c599b649" providerId="LiveId" clId="{666AF84C-500C-4A75-B6C7-30E99A79CB0B}" dt="2017-11-20T10:42:22.607" v="1158" actId="1038"/>
          <ac:spMkLst>
            <pc:docMk/>
            <pc:sldMk cId="3232037538" sldId="316"/>
            <ac:spMk id="68" creationId="{FF224C3A-9B68-412A-A2CB-5B24414F962E}"/>
          </ac:spMkLst>
        </pc:spChg>
        <pc:spChg chg="del">
          <ac:chgData name="Kevin Koch" userId="e9b403a4c599b649" providerId="LiveId" clId="{666AF84C-500C-4A75-B6C7-30E99A79CB0B}" dt="2017-11-20T10:36:59.624" v="893" actId="478"/>
          <ac:spMkLst>
            <pc:docMk/>
            <pc:sldMk cId="3232037538" sldId="316"/>
            <ac:spMk id="78" creationId="{A2B0BD3B-B43A-4E24-A366-13C5C2A46CA8}"/>
          </ac:spMkLst>
        </pc:spChg>
        <pc:spChg chg="del">
          <ac:chgData name="Kevin Koch" userId="e9b403a4c599b649" providerId="LiveId" clId="{666AF84C-500C-4A75-B6C7-30E99A79CB0B}" dt="2017-11-20T10:36:59.624" v="893" actId="478"/>
          <ac:spMkLst>
            <pc:docMk/>
            <pc:sldMk cId="3232037538" sldId="316"/>
            <ac:spMk id="79" creationId="{0000D0A6-C360-48E9-B23F-C319B1AF12C5}"/>
          </ac:spMkLst>
        </pc:spChg>
        <pc:grpChg chg="add mod">
          <ac:chgData name="Kevin Koch" userId="e9b403a4c599b649" providerId="LiveId" clId="{666AF84C-500C-4A75-B6C7-30E99A79CB0B}" dt="2017-11-20T10:37:52.180" v="933" actId="1076"/>
          <ac:grpSpMkLst>
            <pc:docMk/>
            <pc:sldMk cId="3232037538" sldId="316"/>
            <ac:grpSpMk id="6" creationId="{6BB020A2-6C0D-4BBB-9635-35107D04DD6D}"/>
          </ac:grpSpMkLst>
        </pc:grpChg>
        <pc:cxnChg chg="del">
          <ac:chgData name="Kevin Koch" userId="e9b403a4c599b649" providerId="LiveId" clId="{666AF84C-500C-4A75-B6C7-30E99A79CB0B}" dt="2017-11-20T10:36:59.624" v="893" actId="478"/>
          <ac:cxnSpMkLst>
            <pc:docMk/>
            <pc:sldMk cId="3232037538" sldId="316"/>
            <ac:cxnSpMk id="45" creationId="{B4666FA6-9594-415F-BFCB-BF0E20BED8E2}"/>
          </ac:cxnSpMkLst>
        </pc:cxnChg>
        <pc:cxnChg chg="del">
          <ac:chgData name="Kevin Koch" userId="e9b403a4c599b649" providerId="LiveId" clId="{666AF84C-500C-4A75-B6C7-30E99A79CB0B}" dt="2017-11-20T10:36:59.624" v="893" actId="478"/>
          <ac:cxnSpMkLst>
            <pc:docMk/>
            <pc:sldMk cId="3232037538" sldId="316"/>
            <ac:cxnSpMk id="80" creationId="{914EA94D-C63B-4312-9DD1-EA449E0EA7D8}"/>
          </ac:cxnSpMkLst>
        </pc:cxnChg>
      </pc:sldChg>
      <pc:sldChg chg="del">
        <pc:chgData name="Kevin Koch" userId="e9b403a4c599b649" providerId="LiveId" clId="{666AF84C-500C-4A75-B6C7-30E99A79CB0B}" dt="2017-11-20T10:45:18.477" v="1177" actId="2696"/>
        <pc:sldMkLst>
          <pc:docMk/>
          <pc:sldMk cId="2666465997" sldId="317"/>
        </pc:sldMkLst>
      </pc:sldChg>
      <pc:sldChg chg="addSp delSp modSp add modNotesTx">
        <pc:chgData name="Kevin Koch" userId="e9b403a4c599b649" providerId="LiveId" clId="{666AF84C-500C-4A75-B6C7-30E99A79CB0B}" dt="2017-12-04T08:56:17.792" v="38430" actId="20577"/>
        <pc:sldMkLst>
          <pc:docMk/>
          <pc:sldMk cId="3043709723" sldId="318"/>
        </pc:sldMkLst>
        <pc:spChg chg="mod ord">
          <ac:chgData name="Kevin Koch" userId="e9b403a4c599b649" providerId="LiveId" clId="{666AF84C-500C-4A75-B6C7-30E99A79CB0B}" dt="2017-12-02T09:57:08.684" v="16301" actId="20577"/>
          <ac:spMkLst>
            <pc:docMk/>
            <pc:sldMk cId="3043709723" sldId="318"/>
            <ac:spMk id="2" creationId="{00000000-0000-0000-0000-000000000000}"/>
          </ac:spMkLst>
        </pc:spChg>
        <pc:spChg chg="mod ord">
          <ac:chgData name="Kevin Koch" userId="e9b403a4c599b649" providerId="LiveId" clId="{666AF84C-500C-4A75-B6C7-30E99A79CB0B}" dt="2017-12-03T12:43:48.339" v="28636" actId="20577"/>
          <ac:spMkLst>
            <pc:docMk/>
            <pc:sldMk cId="3043709723" sldId="318"/>
            <ac:spMk id="3" creationId="{00000000-0000-0000-0000-000000000000}"/>
          </ac:spMkLst>
        </pc:spChg>
        <pc:spChg chg="add mod ord">
          <ac:chgData name="Kevin Koch" userId="e9b403a4c599b649" providerId="LiveId" clId="{666AF84C-500C-4A75-B6C7-30E99A79CB0B}" dt="2017-12-02T09:57:09.228" v="16325" actId="6549"/>
          <ac:spMkLst>
            <pc:docMk/>
            <pc:sldMk cId="3043709723" sldId="318"/>
            <ac:spMk id="4" creationId="{A412107E-06D9-467A-8B44-DFDFA45A87F5}"/>
          </ac:spMkLst>
        </pc:spChg>
        <pc:spChg chg="mod ord">
          <ac:chgData name="Kevin Koch" userId="e9b403a4c599b649" providerId="LiveId" clId="{666AF84C-500C-4A75-B6C7-30E99A79CB0B}" dt="2017-11-20T10:32:11.332" v="805" actId="1035"/>
          <ac:spMkLst>
            <pc:docMk/>
            <pc:sldMk cId="3043709723" sldId="318"/>
            <ac:spMk id="5" creationId="{00000000-0000-0000-0000-000000000000}"/>
          </ac:spMkLst>
        </pc:spChg>
        <pc:spChg chg="add mod">
          <ac:chgData name="Kevin Koch" userId="e9b403a4c599b649" providerId="LiveId" clId="{666AF84C-500C-4A75-B6C7-30E99A79CB0B}" dt="2017-12-04T08:56:17.792" v="38430" actId="20577"/>
          <ac:spMkLst>
            <pc:docMk/>
            <pc:sldMk cId="3043709723" sldId="318"/>
            <ac:spMk id="10" creationId="{D79F78FC-1D5E-4ED3-9837-215CCBE63187}"/>
          </ac:spMkLst>
        </pc:spChg>
        <pc:spChg chg="mod ord">
          <ac:chgData name="Kevin Koch" userId="e9b403a4c599b649" providerId="LiveId" clId="{666AF84C-500C-4A75-B6C7-30E99A79CB0B}" dt="2017-11-20T10:32:11.332" v="805" actId="1035"/>
          <ac:spMkLst>
            <pc:docMk/>
            <pc:sldMk cId="3043709723" sldId="318"/>
            <ac:spMk id="27" creationId="{60E0948B-E186-4AE8-A7C8-4D714B0827DC}"/>
          </ac:spMkLst>
        </pc:spChg>
        <pc:spChg chg="del">
          <ac:chgData name="Kevin Koch" userId="e9b403a4c599b649" providerId="LiveId" clId="{666AF84C-500C-4A75-B6C7-30E99A79CB0B}" dt="2017-11-20T10:18:44.211" v="75" actId="478"/>
          <ac:spMkLst>
            <pc:docMk/>
            <pc:sldMk cId="3043709723" sldId="318"/>
            <ac:spMk id="28" creationId="{00000000-0000-0000-0000-000000000000}"/>
          </ac:spMkLst>
        </pc:spChg>
        <pc:spChg chg="add del mod ord">
          <ac:chgData name="Kevin Koch" userId="e9b403a4c599b649" providerId="LiveId" clId="{666AF84C-500C-4A75-B6C7-30E99A79CB0B}" dt="2017-12-04T08:56:16.143" v="38429" actId="478"/>
          <ac:spMkLst>
            <pc:docMk/>
            <pc:sldMk cId="3043709723" sldId="318"/>
            <ac:spMk id="29" creationId="{02B6F28D-F818-4B3F-80E4-867217C7B359}"/>
          </ac:spMkLst>
        </pc:spChg>
        <pc:spChg chg="add mod ord">
          <ac:chgData name="Kevin Koch" userId="e9b403a4c599b649" providerId="LiveId" clId="{666AF84C-500C-4A75-B6C7-30E99A79CB0B}" dt="2017-12-03T12:42:27.562" v="28621" actId="20577"/>
          <ac:spMkLst>
            <pc:docMk/>
            <pc:sldMk cId="3043709723" sldId="318"/>
            <ac:spMk id="30" creationId="{1BA10289-085C-45CE-85E7-B5EEA703FC29}"/>
          </ac:spMkLst>
        </pc:spChg>
        <pc:spChg chg="del">
          <ac:chgData name="Kevin Koch" userId="e9b403a4c599b649" providerId="LiveId" clId="{666AF84C-500C-4A75-B6C7-30E99A79CB0B}" dt="2017-11-20T10:18:44.211" v="75" actId="478"/>
          <ac:spMkLst>
            <pc:docMk/>
            <pc:sldMk cId="3043709723" sldId="318"/>
            <ac:spMk id="35" creationId="{E7346D3B-9AAA-4751-BDA9-EC9BF62C4F9F}"/>
          </ac:spMkLst>
        </pc:spChg>
        <pc:spChg chg="del">
          <ac:chgData name="Kevin Koch" userId="e9b403a4c599b649" providerId="LiveId" clId="{666AF84C-500C-4A75-B6C7-30E99A79CB0B}" dt="2017-11-20T10:18:44.211" v="75" actId="478"/>
          <ac:spMkLst>
            <pc:docMk/>
            <pc:sldMk cId="3043709723" sldId="318"/>
            <ac:spMk id="37" creationId="{1B81FF44-E3E9-49FE-AFAF-D07DF9CF7AB5}"/>
          </ac:spMkLst>
        </pc:spChg>
        <pc:spChg chg="del">
          <ac:chgData name="Kevin Koch" userId="e9b403a4c599b649" providerId="LiveId" clId="{666AF84C-500C-4A75-B6C7-30E99A79CB0B}" dt="2017-11-20T10:18:44.211" v="75" actId="478"/>
          <ac:spMkLst>
            <pc:docMk/>
            <pc:sldMk cId="3043709723" sldId="318"/>
            <ac:spMk id="39" creationId="{EF4E6262-7AB2-41A3-8A7A-3AF0EE9C2B7C}"/>
          </ac:spMkLst>
        </pc:spChg>
        <pc:grpChg chg="del">
          <ac:chgData name="Kevin Koch" userId="e9b403a4c599b649" providerId="LiveId" clId="{666AF84C-500C-4A75-B6C7-30E99A79CB0B}" dt="2017-11-20T10:18:44.211" v="75" actId="478"/>
          <ac:grpSpMkLst>
            <pc:docMk/>
            <pc:sldMk cId="3043709723" sldId="318"/>
            <ac:grpSpMk id="22" creationId="{00000000-0000-0000-0000-000000000000}"/>
          </ac:grpSpMkLst>
        </pc:grpChg>
        <pc:grpChg chg="del">
          <ac:chgData name="Kevin Koch" userId="e9b403a4c599b649" providerId="LiveId" clId="{666AF84C-500C-4A75-B6C7-30E99A79CB0B}" dt="2017-11-20T10:18:44.211" v="75" actId="478"/>
          <ac:grpSpMkLst>
            <pc:docMk/>
            <pc:sldMk cId="3043709723" sldId="318"/>
            <ac:grpSpMk id="25" creationId="{00000000-0000-0000-0000-000000000000}"/>
          </ac:grpSpMkLst>
        </pc:grpChg>
        <pc:grpChg chg="del">
          <ac:chgData name="Kevin Koch" userId="e9b403a4c599b649" providerId="LiveId" clId="{666AF84C-500C-4A75-B6C7-30E99A79CB0B}" dt="2017-11-20T10:18:44.211" v="75" actId="478"/>
          <ac:grpSpMkLst>
            <pc:docMk/>
            <pc:sldMk cId="3043709723" sldId="318"/>
            <ac:grpSpMk id="34" creationId="{00000000-0000-0000-0000-000000000000}"/>
          </ac:grpSpMkLst>
        </pc:grpChg>
        <pc:graphicFrameChg chg="add mod ord">
          <ac:chgData name="Kevin Koch" userId="e9b403a4c599b649" providerId="LiveId" clId="{666AF84C-500C-4A75-B6C7-30E99A79CB0B}" dt="2017-12-02T09:57:09.231" v="16327" actId="20577"/>
          <ac:graphicFrameMkLst>
            <pc:docMk/>
            <pc:sldMk cId="3043709723" sldId="318"/>
            <ac:graphicFrameMk id="6" creationId="{BA6652B3-71AD-4293-9209-1A5482BE711A}"/>
          </ac:graphicFrameMkLst>
        </pc:graphicFrameChg>
        <pc:cxnChg chg="del">
          <ac:chgData name="Kevin Koch" userId="e9b403a4c599b649" providerId="LiveId" clId="{666AF84C-500C-4A75-B6C7-30E99A79CB0B}" dt="2017-11-20T10:18:44.211" v="75" actId="478"/>
          <ac:cxnSpMkLst>
            <pc:docMk/>
            <pc:sldMk cId="3043709723" sldId="318"/>
            <ac:cxnSpMk id="24" creationId="{00000000-0000-0000-0000-000000000000}"/>
          </ac:cxnSpMkLst>
        </pc:cxnChg>
        <pc:cxnChg chg="del mod">
          <ac:chgData name="Kevin Koch" userId="e9b403a4c599b649" providerId="LiveId" clId="{666AF84C-500C-4A75-B6C7-30E99A79CB0B}" dt="2017-11-20T10:18:44.211" v="75" actId="478"/>
          <ac:cxnSpMkLst>
            <pc:docMk/>
            <pc:sldMk cId="3043709723" sldId="318"/>
            <ac:cxnSpMk id="38" creationId="{00000000-0000-0000-0000-000000000000}"/>
          </ac:cxnSpMkLst>
        </pc:cxnChg>
      </pc:sldChg>
      <pc:sldChg chg="addSp delSp modSp add delCm">
        <pc:chgData name="Kevin Koch" userId="e9b403a4c599b649" providerId="LiveId" clId="{666AF84C-500C-4A75-B6C7-30E99A79CB0B}" dt="2017-12-06T15:00:14.103" v="42491" actId="20577"/>
        <pc:sldMkLst>
          <pc:docMk/>
          <pc:sldMk cId="2034433340" sldId="319"/>
        </pc:sldMkLst>
        <pc:spChg chg="mod">
          <ac:chgData name="Kevin Koch" userId="e9b403a4c599b649" providerId="LiveId" clId="{666AF84C-500C-4A75-B6C7-30E99A79CB0B}" dt="2017-12-06T15:00:13.579" v="42465" actId="20577"/>
          <ac:spMkLst>
            <pc:docMk/>
            <pc:sldMk cId="2034433340" sldId="319"/>
            <ac:spMk id="2" creationId="{00000000-0000-0000-0000-000000000000}"/>
          </ac:spMkLst>
        </pc:spChg>
        <pc:spChg chg="mod">
          <ac:chgData name="Kevin Koch" userId="e9b403a4c599b649" providerId="LiveId" clId="{666AF84C-500C-4A75-B6C7-30E99A79CB0B}" dt="2017-12-06T15:00:14.087" v="42489" actId="6549"/>
          <ac:spMkLst>
            <pc:docMk/>
            <pc:sldMk cId="2034433340" sldId="319"/>
            <ac:spMk id="3" creationId="{9F003256-CCE2-487C-9A4B-182EB192405F}"/>
          </ac:spMkLst>
        </pc:spChg>
        <pc:spChg chg="del">
          <ac:chgData name="Kevin Koch" userId="e9b403a4c599b649" providerId="LiveId" clId="{666AF84C-500C-4A75-B6C7-30E99A79CB0B}" dt="2017-11-20T10:48:10.607" v="1371" actId="478"/>
          <ac:spMkLst>
            <pc:docMk/>
            <pc:sldMk cId="2034433340" sldId="319"/>
            <ac:spMk id="8" creationId="{9EE4FC95-C55C-4ADD-9BA5-90157DF9129B}"/>
          </ac:spMkLst>
        </pc:spChg>
        <pc:spChg chg="add mod">
          <ac:chgData name="Kevin Koch" userId="e9b403a4c599b649" providerId="LiveId" clId="{666AF84C-500C-4A75-B6C7-30E99A79CB0B}" dt="2017-12-04T08:56:43.617" v="38442" actId="20577"/>
          <ac:spMkLst>
            <pc:docMk/>
            <pc:sldMk cId="2034433340" sldId="319"/>
            <ac:spMk id="9" creationId="{8B94076B-A64B-4741-B6F2-3C7901733C4C}"/>
          </ac:spMkLst>
        </pc:spChg>
        <pc:spChg chg="mod">
          <ac:chgData name="Kevin Koch" userId="e9b403a4c599b649" providerId="LiveId" clId="{666AF84C-500C-4A75-B6C7-30E99A79CB0B}" dt="2017-12-02T11:30:49.637" v="17593" actId="20577"/>
          <ac:spMkLst>
            <pc:docMk/>
            <pc:sldMk cId="2034433340" sldId="319"/>
            <ac:spMk id="26" creationId="{B15F0992-B9DB-493D-A527-33B175F552CB}"/>
          </ac:spMkLst>
        </pc:spChg>
        <pc:graphicFrameChg chg="mod">
          <ac:chgData name="Kevin Koch" userId="e9b403a4c599b649" providerId="LiveId" clId="{666AF84C-500C-4A75-B6C7-30E99A79CB0B}" dt="2017-12-06T15:00:14.103" v="42491" actId="20577"/>
          <ac:graphicFrameMkLst>
            <pc:docMk/>
            <pc:sldMk cId="2034433340" sldId="319"/>
            <ac:graphicFrameMk id="7" creationId="{CDAC55E4-5C81-4646-9157-1F7C717BCAEA}"/>
          </ac:graphicFrameMkLst>
        </pc:graphicFrameChg>
      </pc:sldChg>
      <pc:sldChg chg="addSp delSp modSp add del">
        <pc:chgData name="Kevin Koch" userId="e9b403a4c599b649" providerId="LiveId" clId="{666AF84C-500C-4A75-B6C7-30E99A79CB0B}" dt="2017-12-02T11:37:26.508" v="17833" actId="2696"/>
        <pc:sldMkLst>
          <pc:docMk/>
          <pc:sldMk cId="1416815771" sldId="320"/>
        </pc:sldMkLst>
        <pc:spChg chg="mod ord">
          <ac:chgData name="Kevin Koch" userId="e9b403a4c599b649" providerId="LiveId" clId="{666AF84C-500C-4A75-B6C7-30E99A79CB0B}" dt="2017-12-02T09:43:38.731" v="15397" actId="2696"/>
          <ac:spMkLst>
            <pc:docMk/>
            <pc:sldMk cId="1416815771" sldId="320"/>
            <ac:spMk id="2" creationId="{00000000-0000-0000-0000-000000000000}"/>
          </ac:spMkLst>
        </pc:spChg>
        <pc:spChg chg="mod ord">
          <ac:chgData name="Kevin Koch" userId="e9b403a4c599b649" providerId="LiveId" clId="{666AF84C-500C-4A75-B6C7-30E99A79CB0B}" dt="2017-12-02T09:43:38.731" v="15401" actId="2696"/>
          <ac:spMkLst>
            <pc:docMk/>
            <pc:sldMk cId="1416815771" sldId="320"/>
            <ac:spMk id="3" creationId="{00000000-0000-0000-0000-000000000000}"/>
          </ac:spMkLst>
        </pc:spChg>
        <pc:spChg chg="add mod ord">
          <ac:chgData name="Kevin Koch" userId="e9b403a4c599b649" providerId="LiveId" clId="{666AF84C-500C-4A75-B6C7-30E99A79CB0B}" dt="2017-12-02T09:43:38.730" v="15395" actId="2696"/>
          <ac:spMkLst>
            <pc:docMk/>
            <pc:sldMk cId="1416815771" sldId="320"/>
            <ac:spMk id="4" creationId="{E76DC3B2-6B28-48AC-8EC0-F3C7B24A23DC}"/>
          </ac:spMkLst>
        </pc:spChg>
        <pc:spChg chg="del">
          <ac:chgData name="Kevin Koch" userId="e9b403a4c599b649" providerId="LiveId" clId="{666AF84C-500C-4A75-B6C7-30E99A79CB0B}" dt="2017-11-20T10:38:25.686" v="936" actId="478"/>
          <ac:spMkLst>
            <pc:docMk/>
            <pc:sldMk cId="1416815771" sldId="320"/>
            <ac:spMk id="4" creationId="{C1DC16CD-D1E4-4C1D-B7BD-0BD8855308F0}"/>
          </ac:spMkLst>
        </pc:spChg>
        <pc:spChg chg="mod ord">
          <ac:chgData name="Kevin Koch" userId="e9b403a4c599b649" providerId="LiveId" clId="{666AF84C-500C-4A75-B6C7-30E99A79CB0B}" dt="2017-12-02T09:43:38.731" v="15399" actId="2696"/>
          <ac:spMkLst>
            <pc:docMk/>
            <pc:sldMk cId="1416815771" sldId="320"/>
            <ac:spMk id="5" creationId="{00000000-0000-0000-0000-000000000000}"/>
          </ac:spMkLst>
        </pc:spChg>
        <pc:spChg chg="mod ord">
          <ac:chgData name="Kevin Koch" userId="e9b403a4c599b649" providerId="LiveId" clId="{666AF84C-500C-4A75-B6C7-30E99A79CB0B}" dt="2017-12-02T09:43:38.731" v="15403" actId="2696"/>
          <ac:spMkLst>
            <pc:docMk/>
            <pc:sldMk cId="1416815771" sldId="320"/>
            <ac:spMk id="27" creationId="{60E0948B-E186-4AE8-A7C8-4D714B0827DC}"/>
          </ac:spMkLst>
        </pc:spChg>
        <pc:spChg chg="mod ord">
          <ac:chgData name="Kevin Koch" userId="e9b403a4c599b649" providerId="LiveId" clId="{666AF84C-500C-4A75-B6C7-30E99A79CB0B}" dt="2017-12-02T09:43:38.732" v="15407" actId="2696"/>
          <ac:spMkLst>
            <pc:docMk/>
            <pc:sldMk cId="1416815771" sldId="320"/>
            <ac:spMk id="30" creationId="{ED9C157B-36D1-4269-B533-C0959E1A18D7}"/>
          </ac:spMkLst>
        </pc:spChg>
        <pc:spChg chg="del mod">
          <ac:chgData name="Kevin Koch" userId="e9b403a4c599b649" providerId="LiveId" clId="{666AF84C-500C-4A75-B6C7-30E99A79CB0B}" dt="2017-11-20T10:38:25.686" v="936" actId="478"/>
          <ac:spMkLst>
            <pc:docMk/>
            <pc:sldMk cId="1416815771" sldId="320"/>
            <ac:spMk id="36" creationId="{00000000-0000-0000-0000-000000000000}"/>
          </ac:spMkLst>
        </pc:spChg>
        <pc:spChg chg="mod ord">
          <ac:chgData name="Kevin Koch" userId="e9b403a4c599b649" providerId="LiveId" clId="{666AF84C-500C-4A75-B6C7-30E99A79CB0B}" dt="2017-12-02T09:43:38.735" v="15439" actId="2696"/>
          <ac:spMkLst>
            <pc:docMk/>
            <pc:sldMk cId="1416815771" sldId="320"/>
            <ac:spMk id="40" creationId="{8CF511DB-D4DA-4CEE-BB84-94D06652070B}"/>
          </ac:spMkLst>
        </pc:spChg>
        <pc:spChg chg="mod">
          <ac:chgData name="Kevin Koch" userId="e9b403a4c599b649" providerId="LiveId" clId="{666AF84C-500C-4A75-B6C7-30E99A79CB0B}" dt="2017-11-20T10:39:11.565" v="1023" actId="790"/>
          <ac:spMkLst>
            <pc:docMk/>
            <pc:sldMk cId="1416815771" sldId="320"/>
            <ac:spMk id="42" creationId="{4EF3A2DB-82DC-4F18-AB1A-7592C81509B2}"/>
          </ac:spMkLst>
        </pc:spChg>
        <pc:spChg chg="mod">
          <ac:chgData name="Kevin Koch" userId="e9b403a4c599b649" providerId="LiveId" clId="{666AF84C-500C-4A75-B6C7-30E99A79CB0B}" dt="2017-11-20T10:43:08.953" v="1168" actId="313"/>
          <ac:spMkLst>
            <pc:docMk/>
            <pc:sldMk cId="1416815771" sldId="320"/>
            <ac:spMk id="43" creationId="{5C93FE57-F9D2-4AA4-AEFE-D2E3561A4F88}"/>
          </ac:spMkLst>
        </pc:spChg>
        <pc:spChg chg="mod ord">
          <ac:chgData name="Kevin Koch" userId="e9b403a4c599b649" providerId="LiveId" clId="{666AF84C-500C-4A75-B6C7-30E99A79CB0B}" dt="2017-12-02T09:43:38.732" v="15409" actId="2696"/>
          <ac:spMkLst>
            <pc:docMk/>
            <pc:sldMk cId="1416815771" sldId="320"/>
            <ac:spMk id="44" creationId="{9EE7780E-70C3-4A92-A1A9-23E7552295B6}"/>
          </ac:spMkLst>
        </pc:spChg>
        <pc:spChg chg="mod">
          <ac:chgData name="Kevin Koch" userId="e9b403a4c599b649" providerId="LiveId" clId="{666AF84C-500C-4A75-B6C7-30E99A79CB0B}" dt="2017-12-02T09:43:31.925" v="15391" actId="2696"/>
          <ac:spMkLst>
            <pc:docMk/>
            <pc:sldMk cId="1416815771" sldId="320"/>
            <ac:spMk id="53" creationId="{E78F2B55-7BCC-410D-A71D-481EBBB36DAB}"/>
          </ac:spMkLst>
        </pc:spChg>
        <pc:spChg chg="mod ord">
          <ac:chgData name="Kevin Koch" userId="e9b403a4c599b649" providerId="LiveId" clId="{666AF84C-500C-4A75-B6C7-30E99A79CB0B}" dt="2017-12-02T09:43:38.733" v="15419" actId="2696"/>
          <ac:spMkLst>
            <pc:docMk/>
            <pc:sldMk cId="1416815771" sldId="320"/>
            <ac:spMk id="62" creationId="{0E084171-C9AA-488F-A1BA-F2FB021FB7C7}"/>
          </ac:spMkLst>
        </pc:spChg>
        <pc:spChg chg="add mod ord">
          <ac:chgData name="Kevin Koch" userId="e9b403a4c599b649" providerId="LiveId" clId="{666AF84C-500C-4A75-B6C7-30E99A79CB0B}" dt="2017-12-02T09:43:38.736" v="15443" actId="2696"/>
          <ac:spMkLst>
            <pc:docMk/>
            <pc:sldMk cId="1416815771" sldId="320"/>
            <ac:spMk id="64" creationId="{C3081025-2D87-4697-8E16-989888748288}"/>
          </ac:spMkLst>
        </pc:spChg>
        <pc:spChg chg="add mod ord">
          <ac:chgData name="Kevin Koch" userId="e9b403a4c599b649" providerId="LiveId" clId="{666AF84C-500C-4A75-B6C7-30E99A79CB0B}" dt="2017-12-02T09:43:38.736" v="15445" actId="2696"/>
          <ac:spMkLst>
            <pc:docMk/>
            <pc:sldMk cId="1416815771" sldId="320"/>
            <ac:spMk id="65" creationId="{38BFE3F9-D7B4-40F3-886E-5E8213BCCC79}"/>
          </ac:spMkLst>
        </pc:spChg>
        <pc:spChg chg="add mod ord">
          <ac:chgData name="Kevin Koch" userId="e9b403a4c599b649" providerId="LiveId" clId="{666AF84C-500C-4A75-B6C7-30E99A79CB0B}" dt="2017-12-02T09:43:38.736" v="15449" actId="2696"/>
          <ac:spMkLst>
            <pc:docMk/>
            <pc:sldMk cId="1416815771" sldId="320"/>
            <ac:spMk id="66" creationId="{78269476-7095-43F4-AB88-F9D108AA7F42}"/>
          </ac:spMkLst>
        </pc:spChg>
        <pc:spChg chg="add mod ord">
          <ac:chgData name="Kevin Koch" userId="e9b403a4c599b649" providerId="LiveId" clId="{666AF84C-500C-4A75-B6C7-30E99A79CB0B}" dt="2017-12-02T09:43:38.736" v="15447" actId="2696"/>
          <ac:spMkLst>
            <pc:docMk/>
            <pc:sldMk cId="1416815771" sldId="320"/>
            <ac:spMk id="67" creationId="{A07E586E-1EDF-46CD-811F-71E7D88AB2E7}"/>
          </ac:spMkLst>
        </pc:spChg>
        <pc:spChg chg="add del">
          <ac:chgData name="Kevin Koch" userId="e9b403a4c599b649" providerId="LiveId" clId="{666AF84C-500C-4A75-B6C7-30E99A79CB0B}" dt="2017-11-20T10:43:00.445" v="1166" actId="478"/>
          <ac:spMkLst>
            <pc:docMk/>
            <pc:sldMk cId="1416815771" sldId="320"/>
            <ac:spMk id="68" creationId="{EE64DA47-20DD-4BAE-9645-2A34E9948541}"/>
          </ac:spMkLst>
        </pc:spChg>
        <pc:spChg chg="mod ord">
          <ac:chgData name="Kevin Koch" userId="e9b403a4c599b649" providerId="LiveId" clId="{666AF84C-500C-4A75-B6C7-30E99A79CB0B}" dt="2017-12-02T09:43:38.734" v="15429" actId="2696"/>
          <ac:spMkLst>
            <pc:docMk/>
            <pc:sldMk cId="1416815771" sldId="320"/>
            <ac:spMk id="75" creationId="{BE3BD5ED-442F-4917-96B4-92BBCE965C27}"/>
          </ac:spMkLst>
        </pc:spChg>
        <pc:spChg chg="mod ord">
          <ac:chgData name="Kevin Koch" userId="e9b403a4c599b649" providerId="LiveId" clId="{666AF84C-500C-4A75-B6C7-30E99A79CB0B}" dt="2017-12-02T09:43:38.734" v="15431" actId="2696"/>
          <ac:spMkLst>
            <pc:docMk/>
            <pc:sldMk cId="1416815771" sldId="320"/>
            <ac:spMk id="76" creationId="{E0BBB3D5-E0FF-4C3C-B85E-F980A8A471F5}"/>
          </ac:spMkLst>
        </pc:spChg>
        <pc:spChg chg="mod ord">
          <ac:chgData name="Kevin Koch" userId="e9b403a4c599b649" providerId="LiveId" clId="{666AF84C-500C-4A75-B6C7-30E99A79CB0B}" dt="2017-12-02T09:43:38.735" v="15433" actId="2696"/>
          <ac:spMkLst>
            <pc:docMk/>
            <pc:sldMk cId="1416815771" sldId="320"/>
            <ac:spMk id="77" creationId="{AA1989B3-F0E8-4280-95D8-555F44C61BD6}"/>
          </ac:spMkLst>
        </pc:spChg>
        <pc:spChg chg="del">
          <ac:chgData name="Kevin Koch" userId="e9b403a4c599b649" providerId="LiveId" clId="{666AF84C-500C-4A75-B6C7-30E99A79CB0B}" dt="2017-11-20T10:38:31.039" v="938" actId="478"/>
          <ac:spMkLst>
            <pc:docMk/>
            <pc:sldMk cId="1416815771" sldId="320"/>
            <ac:spMk id="78" creationId="{A2B0BD3B-B43A-4E24-A366-13C5C2A46CA8}"/>
          </ac:spMkLst>
        </pc:spChg>
        <pc:spChg chg="mod ord">
          <ac:chgData name="Kevin Koch" userId="e9b403a4c599b649" providerId="LiveId" clId="{666AF84C-500C-4A75-B6C7-30E99A79CB0B}" dt="2017-12-02T09:43:38.735" v="15435" actId="2696"/>
          <ac:spMkLst>
            <pc:docMk/>
            <pc:sldMk cId="1416815771" sldId="320"/>
            <ac:spMk id="79" creationId="{0000D0A6-C360-48E9-B23F-C319B1AF12C5}"/>
          </ac:spMkLst>
        </pc:spChg>
        <pc:grpChg chg="add mod ord">
          <ac:chgData name="Kevin Koch" userId="e9b403a4c599b649" providerId="LiveId" clId="{666AF84C-500C-4A75-B6C7-30E99A79CB0B}" dt="2017-12-02T09:43:38.735" v="15441" actId="2696"/>
          <ac:grpSpMkLst>
            <pc:docMk/>
            <pc:sldMk cId="1416815771" sldId="320"/>
            <ac:grpSpMk id="41" creationId="{B6CCD6CE-3061-4678-8EC3-6681C1960872}"/>
          </ac:grpSpMkLst>
        </pc:grpChg>
        <pc:grpChg chg="mod ord">
          <ac:chgData name="Kevin Koch" userId="e9b403a4c599b649" providerId="LiveId" clId="{666AF84C-500C-4A75-B6C7-30E99A79CB0B}" dt="2017-12-02T09:43:38.732" v="15411" actId="2696"/>
          <ac:grpSpMkLst>
            <pc:docMk/>
            <pc:sldMk cId="1416815771" sldId="320"/>
            <ac:grpSpMk id="46" creationId="{C9417DA0-A9F0-420A-9F51-3A7F523F49D2}"/>
          </ac:grpSpMkLst>
        </pc:grpChg>
        <pc:grpChg chg="mod ord">
          <ac:chgData name="Kevin Koch" userId="e9b403a4c599b649" providerId="LiveId" clId="{666AF84C-500C-4A75-B6C7-30E99A79CB0B}" dt="2017-12-02T09:43:38.732" v="15413" actId="2696"/>
          <ac:grpSpMkLst>
            <pc:docMk/>
            <pc:sldMk cId="1416815771" sldId="320"/>
            <ac:grpSpMk id="52" creationId="{EB9D3763-B035-4025-9B50-058FB944A223}"/>
          </ac:grpSpMkLst>
        </pc:grpChg>
        <pc:grpChg chg="mod ord">
          <ac:chgData name="Kevin Koch" userId="e9b403a4c599b649" providerId="LiveId" clId="{666AF84C-500C-4A75-B6C7-30E99A79CB0B}" dt="2017-12-02T09:43:38.733" v="15417" actId="2696"/>
          <ac:grpSpMkLst>
            <pc:docMk/>
            <pc:sldMk cId="1416815771" sldId="320"/>
            <ac:grpSpMk id="56" creationId="{1F5D0DDE-AEEA-4E90-9BEF-B654E6532117}"/>
          </ac:grpSpMkLst>
        </pc:grpChg>
        <pc:graphicFrameChg chg="add mod ord">
          <ac:chgData name="Kevin Koch" userId="e9b403a4c599b649" providerId="LiveId" clId="{666AF84C-500C-4A75-B6C7-30E99A79CB0B}" dt="2017-12-02T09:43:38.740" v="15451" actId="2696"/>
          <ac:graphicFrameMkLst>
            <pc:docMk/>
            <pc:sldMk cId="1416815771" sldId="320"/>
            <ac:graphicFrameMk id="6" creationId="{07D16B79-27B4-478B-8285-8F8435104BA6}"/>
          </ac:graphicFrameMkLst>
        </pc:graphicFrameChg>
        <pc:cxnChg chg="mod ord">
          <ac:chgData name="Kevin Koch" userId="e9b403a4c599b649" providerId="LiveId" clId="{666AF84C-500C-4A75-B6C7-30E99A79CB0B}" dt="2017-12-02T09:43:38.732" v="15405" actId="2696"/>
          <ac:cxnSpMkLst>
            <pc:docMk/>
            <pc:sldMk cId="1416815771" sldId="320"/>
            <ac:cxnSpMk id="29" creationId="{37B8724C-6929-4249-B35B-31BBB9D6A181}"/>
          </ac:cxnSpMkLst>
        </pc:cxnChg>
        <pc:cxnChg chg="del">
          <ac:chgData name="Kevin Koch" userId="e9b403a4c599b649" providerId="LiveId" clId="{666AF84C-500C-4A75-B6C7-30E99A79CB0B}" dt="2017-11-20T10:38:29.432" v="937" actId="478"/>
          <ac:cxnSpMkLst>
            <pc:docMk/>
            <pc:sldMk cId="1416815771" sldId="320"/>
            <ac:cxnSpMk id="45" creationId="{B4666FA6-9594-415F-BFCB-BF0E20BED8E2}"/>
          </ac:cxnSpMkLst>
        </pc:cxnChg>
        <pc:cxnChg chg="mod ord">
          <ac:chgData name="Kevin Koch" userId="e9b403a4c599b649" providerId="LiveId" clId="{666AF84C-500C-4A75-B6C7-30E99A79CB0B}" dt="2017-12-02T09:43:38.733" v="15415" actId="2696"/>
          <ac:cxnSpMkLst>
            <pc:docMk/>
            <pc:sldMk cId="1416815771" sldId="320"/>
            <ac:cxnSpMk id="55" creationId="{2FF75321-89D7-4A31-8DBE-2E2AF9FD612F}"/>
          </ac:cxnSpMkLst>
        </pc:cxnChg>
        <pc:cxnChg chg="mod ord">
          <ac:chgData name="Kevin Koch" userId="e9b403a4c599b649" providerId="LiveId" clId="{666AF84C-500C-4A75-B6C7-30E99A79CB0B}" dt="2017-12-02T09:43:38.733" v="15421" actId="2696"/>
          <ac:cxnSpMkLst>
            <pc:docMk/>
            <pc:sldMk cId="1416815771" sldId="320"/>
            <ac:cxnSpMk id="63" creationId="{8067A59B-BBA3-46D1-B83F-210439EA304E}"/>
          </ac:cxnSpMkLst>
        </pc:cxnChg>
        <pc:cxnChg chg="mod ord">
          <ac:chgData name="Kevin Koch" userId="e9b403a4c599b649" providerId="LiveId" clId="{666AF84C-500C-4A75-B6C7-30E99A79CB0B}" dt="2017-12-02T09:43:38.734" v="15423" actId="2696"/>
          <ac:cxnSpMkLst>
            <pc:docMk/>
            <pc:sldMk cId="1416815771" sldId="320"/>
            <ac:cxnSpMk id="69" creationId="{4EE004CB-D359-4382-BA01-A9C3E4C86E2B}"/>
          </ac:cxnSpMkLst>
        </pc:cxnChg>
        <pc:cxnChg chg="mod ord">
          <ac:chgData name="Kevin Koch" userId="e9b403a4c599b649" providerId="LiveId" clId="{666AF84C-500C-4A75-B6C7-30E99A79CB0B}" dt="2017-12-02T09:43:38.734" v="15425" actId="2696"/>
          <ac:cxnSpMkLst>
            <pc:docMk/>
            <pc:sldMk cId="1416815771" sldId="320"/>
            <ac:cxnSpMk id="73" creationId="{87B45B88-27EB-46F4-B1DB-A286E6214F57}"/>
          </ac:cxnSpMkLst>
        </pc:cxnChg>
        <pc:cxnChg chg="mod ord">
          <ac:chgData name="Kevin Koch" userId="e9b403a4c599b649" providerId="LiveId" clId="{666AF84C-500C-4A75-B6C7-30E99A79CB0B}" dt="2017-12-02T09:43:38.734" v="15427" actId="2696"/>
          <ac:cxnSpMkLst>
            <pc:docMk/>
            <pc:sldMk cId="1416815771" sldId="320"/>
            <ac:cxnSpMk id="74" creationId="{B4C14A0D-87F4-4FB7-81FD-ADACA6762971}"/>
          </ac:cxnSpMkLst>
        </pc:cxnChg>
        <pc:cxnChg chg="mod ord">
          <ac:chgData name="Kevin Koch" userId="e9b403a4c599b649" providerId="LiveId" clId="{666AF84C-500C-4A75-B6C7-30E99A79CB0B}" dt="2017-12-02T09:43:38.735" v="15437" actId="2696"/>
          <ac:cxnSpMkLst>
            <pc:docMk/>
            <pc:sldMk cId="1416815771" sldId="320"/>
            <ac:cxnSpMk id="80" creationId="{914EA94D-C63B-4312-9DD1-EA449E0EA7D8}"/>
          </ac:cxnSpMkLst>
        </pc:cxnChg>
      </pc:sldChg>
      <pc:sldChg chg="addSp delSp modSp add">
        <pc:chgData name="Kevin Koch" userId="e9b403a4c599b649" providerId="LiveId" clId="{666AF84C-500C-4A75-B6C7-30E99A79CB0B}" dt="2017-12-02T11:35:14.246" v="17819" actId="20577"/>
        <pc:sldMkLst>
          <pc:docMk/>
          <pc:sldMk cId="2988444408" sldId="321"/>
        </pc:sldMkLst>
        <pc:spChg chg="mod">
          <ac:chgData name="Kevin Koch" userId="e9b403a4c599b649" providerId="LiveId" clId="{666AF84C-500C-4A75-B6C7-30E99A79CB0B}" dt="2017-12-02T09:42:35.644" v="15327" actId="20577"/>
          <ac:spMkLst>
            <pc:docMk/>
            <pc:sldMk cId="2988444408" sldId="321"/>
            <ac:spMk id="3" creationId="{00000000-0000-0000-0000-000000000000}"/>
          </ac:spMkLst>
        </pc:spChg>
        <pc:spChg chg="add del mod">
          <ac:chgData name="Kevin Koch" userId="e9b403a4c599b649" providerId="LiveId" clId="{666AF84C-500C-4A75-B6C7-30E99A79CB0B}" dt="2017-12-02T11:34:58.110" v="17812" actId="478"/>
          <ac:spMkLst>
            <pc:docMk/>
            <pc:sldMk cId="2988444408" sldId="321"/>
            <ac:spMk id="4" creationId="{C1DC16CD-D1E4-4C1D-B7BD-0BD8855308F0}"/>
          </ac:spMkLst>
        </pc:spChg>
        <pc:spChg chg="mod">
          <ac:chgData name="Kevin Koch" userId="e9b403a4c599b649" providerId="LiveId" clId="{666AF84C-500C-4A75-B6C7-30E99A79CB0B}" dt="2017-12-02T09:58:10.334" v="16335" actId="20577"/>
          <ac:spMkLst>
            <pc:docMk/>
            <pc:sldMk cId="2988444408" sldId="321"/>
            <ac:spMk id="27" creationId="{60E0948B-E186-4AE8-A7C8-4D714B0827DC}"/>
          </ac:spMkLst>
        </pc:spChg>
        <pc:spChg chg="mod">
          <ac:chgData name="Kevin Koch" userId="e9b403a4c599b649" providerId="LiveId" clId="{666AF84C-500C-4A75-B6C7-30E99A79CB0B}" dt="2017-12-02T11:32:04.550" v="17605" actId="790"/>
          <ac:spMkLst>
            <pc:docMk/>
            <pc:sldMk cId="2988444408" sldId="321"/>
            <ac:spMk id="30" creationId="{ED9C157B-36D1-4269-B533-C0959E1A18D7}"/>
          </ac:spMkLst>
        </pc:spChg>
        <pc:spChg chg="add mod">
          <ac:chgData name="Kevin Koch" userId="e9b403a4c599b649" providerId="LiveId" clId="{666AF84C-500C-4A75-B6C7-30E99A79CB0B}" dt="2017-12-02T11:33:26.280" v="17671" actId="6549"/>
          <ac:spMkLst>
            <pc:docMk/>
            <pc:sldMk cId="2988444408" sldId="321"/>
            <ac:spMk id="40" creationId="{37B73DC7-27A2-442F-A29B-C6F6E496F6CE}"/>
          </ac:spMkLst>
        </pc:spChg>
        <pc:spChg chg="add del">
          <ac:chgData name="Kevin Koch" userId="e9b403a4c599b649" providerId="LiveId" clId="{666AF84C-500C-4A75-B6C7-30E99A79CB0B}" dt="2017-11-20T10:43:46.639" v="1170" actId="478"/>
          <ac:spMkLst>
            <pc:docMk/>
            <pc:sldMk cId="2988444408" sldId="321"/>
            <ac:spMk id="40" creationId="{109972EB-EC4B-41F7-BD4A-65D2A1D28742}"/>
          </ac:spMkLst>
        </pc:spChg>
        <pc:spChg chg="add mod">
          <ac:chgData name="Kevin Koch" userId="e9b403a4c599b649" providerId="LiveId" clId="{666AF84C-500C-4A75-B6C7-30E99A79CB0B}" dt="2017-12-02T11:31:55.742" v="17604" actId="790"/>
          <ac:spMkLst>
            <pc:docMk/>
            <pc:sldMk cId="2988444408" sldId="321"/>
            <ac:spMk id="41" creationId="{7BA33856-7045-474A-82C2-BD85C5185E46}"/>
          </ac:spMkLst>
        </pc:spChg>
        <pc:spChg chg="mod">
          <ac:chgData name="Kevin Koch" userId="e9b403a4c599b649" providerId="LiveId" clId="{666AF84C-500C-4A75-B6C7-30E99A79CB0B}" dt="2017-12-02T11:31:26.445" v="17600" actId="20577"/>
          <ac:spMkLst>
            <pc:docMk/>
            <pc:sldMk cId="2988444408" sldId="321"/>
            <ac:spMk id="44" creationId="{9EE7780E-70C3-4A92-A1A9-23E7552295B6}"/>
          </ac:spMkLst>
        </pc:spChg>
        <pc:spChg chg="mod">
          <ac:chgData name="Kevin Koch" userId="e9b403a4c599b649" providerId="LiveId" clId="{666AF84C-500C-4A75-B6C7-30E99A79CB0B}" dt="2017-12-02T11:32:45.414" v="17619" actId="1036"/>
          <ac:spMkLst>
            <pc:docMk/>
            <pc:sldMk cId="2988444408" sldId="321"/>
            <ac:spMk id="61" creationId="{CC300ACC-61D8-4CD7-A0F7-2B1600ABA82D}"/>
          </ac:spMkLst>
        </pc:spChg>
        <pc:spChg chg="del">
          <ac:chgData name="Kevin Koch" userId="e9b403a4c599b649" providerId="LiveId" clId="{666AF84C-500C-4A75-B6C7-30E99A79CB0B}" dt="2017-12-02T09:44:17.140" v="15460" actId="478"/>
          <ac:spMkLst>
            <pc:docMk/>
            <pc:sldMk cId="2988444408" sldId="321"/>
            <ac:spMk id="64" creationId="{FC8E907D-FFB8-4075-9AF4-0A54F898F5A8}"/>
          </ac:spMkLst>
        </pc:spChg>
        <pc:spChg chg="mod">
          <ac:chgData name="Kevin Koch" userId="e9b403a4c599b649" providerId="LiveId" clId="{666AF84C-500C-4A75-B6C7-30E99A79CB0B}" dt="2017-12-02T11:35:14.246" v="17819" actId="20577"/>
          <ac:spMkLst>
            <pc:docMk/>
            <pc:sldMk cId="2988444408" sldId="321"/>
            <ac:spMk id="75" creationId="{BE3BD5ED-442F-4917-96B4-92BBCE965C27}"/>
          </ac:spMkLst>
        </pc:spChg>
        <pc:spChg chg="del">
          <ac:chgData name="Kevin Koch" userId="e9b403a4c599b649" providerId="LiveId" clId="{666AF84C-500C-4A75-B6C7-30E99A79CB0B}" dt="2017-12-02T09:26:59.147" v="14245" actId="478"/>
          <ac:spMkLst>
            <pc:docMk/>
            <pc:sldMk cId="2988444408" sldId="321"/>
            <ac:spMk id="78" creationId="{A2B0BD3B-B43A-4E24-A366-13C5C2A46CA8}"/>
          </ac:spMkLst>
        </pc:spChg>
        <pc:spChg chg="mod">
          <ac:chgData name="Kevin Koch" userId="e9b403a4c599b649" providerId="LiveId" clId="{666AF84C-500C-4A75-B6C7-30E99A79CB0B}" dt="2017-12-02T11:32:35.341" v="17611" actId="20577"/>
          <ac:spMkLst>
            <pc:docMk/>
            <pc:sldMk cId="2988444408" sldId="321"/>
            <ac:spMk id="79" creationId="{0000D0A6-C360-48E9-B23F-C319B1AF12C5}"/>
          </ac:spMkLst>
        </pc:spChg>
        <pc:cxnChg chg="mod">
          <ac:chgData name="Kevin Koch" userId="e9b403a4c599b649" providerId="LiveId" clId="{666AF84C-500C-4A75-B6C7-30E99A79CB0B}" dt="2017-12-02T11:32:56.726" v="17622" actId="14100"/>
          <ac:cxnSpMkLst>
            <pc:docMk/>
            <pc:sldMk cId="2988444408" sldId="321"/>
            <ac:cxnSpMk id="80" creationId="{914EA94D-C63B-4312-9DD1-EA449E0EA7D8}"/>
          </ac:cxnSpMkLst>
        </pc:cxnChg>
      </pc:sldChg>
      <pc:sldChg chg="addSp delSp modSp add del">
        <pc:chgData name="Kevin Koch" userId="e9b403a4c599b649" providerId="LiveId" clId="{666AF84C-500C-4A75-B6C7-30E99A79CB0B}" dt="2017-12-02T11:36:25.668" v="17827" actId="2696"/>
        <pc:sldMkLst>
          <pc:docMk/>
          <pc:sldMk cId="3767127972" sldId="322"/>
        </pc:sldMkLst>
        <pc:spChg chg="mod ord">
          <ac:chgData name="Kevin Koch" userId="e9b403a4c599b649" providerId="LiveId" clId="{666AF84C-500C-4A75-B6C7-30E99A79CB0B}" dt="2017-12-02T11:34:33.487" v="17751" actId="2696"/>
          <ac:spMkLst>
            <pc:docMk/>
            <pc:sldMk cId="3767127972" sldId="322"/>
            <ac:spMk id="2" creationId="{00000000-0000-0000-0000-000000000000}"/>
          </ac:spMkLst>
        </pc:spChg>
        <pc:spChg chg="mod ord">
          <ac:chgData name="Kevin Koch" userId="e9b403a4c599b649" providerId="LiveId" clId="{666AF84C-500C-4A75-B6C7-30E99A79CB0B}" dt="2017-12-02T11:34:33.487" v="17747" actId="2696"/>
          <ac:spMkLst>
            <pc:docMk/>
            <pc:sldMk cId="3767127972" sldId="322"/>
            <ac:spMk id="3" creationId="{00000000-0000-0000-0000-000000000000}"/>
          </ac:spMkLst>
        </pc:spChg>
        <pc:spChg chg="add mod ord">
          <ac:chgData name="Kevin Koch" userId="e9b403a4c599b649" providerId="LiveId" clId="{666AF84C-500C-4A75-B6C7-30E99A79CB0B}" dt="2017-12-02T11:34:33.486" v="17745" actId="2696"/>
          <ac:spMkLst>
            <pc:docMk/>
            <pc:sldMk cId="3767127972" sldId="322"/>
            <ac:spMk id="4" creationId="{FAD6592E-C1CB-4F64-BFF6-AF70AF359C7D}"/>
          </ac:spMkLst>
        </pc:spChg>
        <pc:spChg chg="add del">
          <ac:chgData name="Kevin Koch" userId="e9b403a4c599b649" providerId="LiveId" clId="{666AF84C-500C-4A75-B6C7-30E99A79CB0B}" dt="2017-11-20T10:40:45.636" v="1050" actId="478"/>
          <ac:spMkLst>
            <pc:docMk/>
            <pc:sldMk cId="3767127972" sldId="322"/>
            <ac:spMk id="4" creationId="{C1DC16CD-D1E4-4C1D-B7BD-0BD8855308F0}"/>
          </ac:spMkLst>
        </pc:spChg>
        <pc:spChg chg="mod ord">
          <ac:chgData name="Kevin Koch" userId="e9b403a4c599b649" providerId="LiveId" clId="{666AF84C-500C-4A75-B6C7-30E99A79CB0B}" dt="2017-12-02T11:34:33.487" v="17753" actId="2696"/>
          <ac:spMkLst>
            <pc:docMk/>
            <pc:sldMk cId="3767127972" sldId="322"/>
            <ac:spMk id="5" creationId="{00000000-0000-0000-0000-000000000000}"/>
          </ac:spMkLst>
        </pc:spChg>
        <pc:spChg chg="add del">
          <ac:chgData name="Kevin Koch" userId="e9b403a4c599b649" providerId="LiveId" clId="{666AF84C-500C-4A75-B6C7-30E99A79CB0B}" dt="2017-12-02T09:44:05.842" v="15456" actId="2696"/>
          <ac:spMkLst>
            <pc:docMk/>
            <pc:sldMk cId="3767127972" sldId="322"/>
            <ac:spMk id="7" creationId="{20CB7F47-0CBF-40AE-ADA0-7CD7365C688B}"/>
          </ac:spMkLst>
        </pc:spChg>
        <pc:spChg chg="add del">
          <ac:chgData name="Kevin Koch" userId="e9b403a4c599b649" providerId="LiveId" clId="{666AF84C-500C-4A75-B6C7-30E99A79CB0B}" dt="2017-12-02T09:44:06.820" v="15458" actId="2696"/>
          <ac:spMkLst>
            <pc:docMk/>
            <pc:sldMk cId="3767127972" sldId="322"/>
            <ac:spMk id="8" creationId="{D8F4D669-A173-4D9E-9C40-0EE32FF89568}"/>
          </ac:spMkLst>
        </pc:spChg>
        <pc:spChg chg="mod ord">
          <ac:chgData name="Kevin Koch" userId="e9b403a4c599b649" providerId="LiveId" clId="{666AF84C-500C-4A75-B6C7-30E99A79CB0B}" dt="2017-12-02T11:34:33.487" v="17755" actId="2696"/>
          <ac:spMkLst>
            <pc:docMk/>
            <pc:sldMk cId="3767127972" sldId="322"/>
            <ac:spMk id="27" creationId="{60E0948B-E186-4AE8-A7C8-4D714B0827DC}"/>
          </ac:spMkLst>
        </pc:spChg>
        <pc:spChg chg="mod ord">
          <ac:chgData name="Kevin Koch" userId="e9b403a4c599b649" providerId="LiveId" clId="{666AF84C-500C-4A75-B6C7-30E99A79CB0B}" dt="2017-12-02T11:34:33.488" v="17759" actId="2696"/>
          <ac:spMkLst>
            <pc:docMk/>
            <pc:sldMk cId="3767127972" sldId="322"/>
            <ac:spMk id="30" creationId="{ED9C157B-36D1-4269-B533-C0959E1A18D7}"/>
          </ac:spMkLst>
        </pc:spChg>
        <pc:spChg chg="add del">
          <ac:chgData name="Kevin Koch" userId="e9b403a4c599b649" providerId="LiveId" clId="{666AF84C-500C-4A75-B6C7-30E99A79CB0B}" dt="2017-11-20T10:40:45.636" v="1050" actId="478"/>
          <ac:spMkLst>
            <pc:docMk/>
            <pc:sldMk cId="3767127972" sldId="322"/>
            <ac:spMk id="36" creationId="{00000000-0000-0000-0000-000000000000}"/>
          </ac:spMkLst>
        </pc:spChg>
        <pc:spChg chg="add del">
          <ac:chgData name="Kevin Koch" userId="e9b403a4c599b649" providerId="LiveId" clId="{666AF84C-500C-4A75-B6C7-30E99A79CB0B}" dt="2017-11-20T10:40:40.427" v="1048" actId="14100"/>
          <ac:spMkLst>
            <pc:docMk/>
            <pc:sldMk cId="3767127972" sldId="322"/>
            <ac:spMk id="40" creationId="{9C6B7CE6-7A47-403B-B0B2-0152D4E1DEFD}"/>
          </ac:spMkLst>
        </pc:spChg>
        <pc:spChg chg="add del">
          <ac:chgData name="Kevin Koch" userId="e9b403a4c599b649" providerId="LiveId" clId="{666AF84C-500C-4A75-B6C7-30E99A79CB0B}" dt="2017-11-20T10:40:40.427" v="1048" actId="14100"/>
          <ac:spMkLst>
            <pc:docMk/>
            <pc:sldMk cId="3767127972" sldId="322"/>
            <ac:spMk id="41" creationId="{3FDAC677-893E-47B5-9D2E-FE034BFA2F5A}"/>
          </ac:spMkLst>
        </pc:spChg>
        <pc:spChg chg="add mod ord">
          <ac:chgData name="Kevin Koch" userId="e9b403a4c599b649" providerId="LiveId" clId="{666AF84C-500C-4A75-B6C7-30E99A79CB0B}" dt="2017-12-02T11:34:33.494" v="17795" actId="2696"/>
          <ac:spMkLst>
            <pc:docMk/>
            <pc:sldMk cId="3767127972" sldId="322"/>
            <ac:spMk id="42" creationId="{91333A74-71EC-4DB9-9361-75CE9DB21550}"/>
          </ac:spMkLst>
        </pc:spChg>
        <pc:spChg chg="add mod ord">
          <ac:chgData name="Kevin Koch" userId="e9b403a4c599b649" providerId="LiveId" clId="{666AF84C-500C-4A75-B6C7-30E99A79CB0B}" dt="2017-12-02T11:34:33.494" v="17797" actId="2696"/>
          <ac:spMkLst>
            <pc:docMk/>
            <pc:sldMk cId="3767127972" sldId="322"/>
            <ac:spMk id="43" creationId="{DFE30BD9-D67E-4608-A21E-D9C5DD475344}"/>
          </ac:spMkLst>
        </pc:spChg>
        <pc:spChg chg="mod ord">
          <ac:chgData name="Kevin Koch" userId="e9b403a4c599b649" providerId="LiveId" clId="{666AF84C-500C-4A75-B6C7-30E99A79CB0B}" dt="2017-12-02T11:34:33.488" v="17761" actId="2696"/>
          <ac:spMkLst>
            <pc:docMk/>
            <pc:sldMk cId="3767127972" sldId="322"/>
            <ac:spMk id="44" creationId="{9EE7780E-70C3-4A92-A1A9-23E7552295B6}"/>
          </ac:spMkLst>
        </pc:spChg>
        <pc:spChg chg="mod ord">
          <ac:chgData name="Kevin Koch" userId="e9b403a4c599b649" providerId="LiveId" clId="{666AF84C-500C-4A75-B6C7-30E99A79CB0B}" dt="2017-12-02T11:34:33.490" v="17773" actId="2696"/>
          <ac:spMkLst>
            <pc:docMk/>
            <pc:sldMk cId="3767127972" sldId="322"/>
            <ac:spMk id="62" creationId="{0E084171-C9AA-488F-A1BA-F2FB021FB7C7}"/>
          </ac:spMkLst>
        </pc:spChg>
        <pc:spChg chg="del mod ord">
          <ac:chgData name="Kevin Koch" userId="e9b403a4c599b649" providerId="LiveId" clId="{666AF84C-500C-4A75-B6C7-30E99A79CB0B}" dt="2017-12-02T09:43:56.544" v="15454" actId="478"/>
          <ac:spMkLst>
            <pc:docMk/>
            <pc:sldMk cId="3767127972" sldId="322"/>
            <ac:spMk id="64" creationId="{FC8E907D-FFB8-4075-9AF4-0A54F898F5A8}"/>
          </ac:spMkLst>
        </pc:spChg>
        <pc:spChg chg="add mod ord">
          <ac:chgData name="Kevin Koch" userId="e9b403a4c599b649" providerId="LiveId" clId="{666AF84C-500C-4A75-B6C7-30E99A79CB0B}" dt="2017-12-02T11:34:33.497" v="17799" actId="2696"/>
          <ac:spMkLst>
            <pc:docMk/>
            <pc:sldMk cId="3767127972" sldId="322"/>
            <ac:spMk id="65" creationId="{07CC0BD5-7112-40B8-8D6E-0F6A7E2CF722}"/>
          </ac:spMkLst>
        </pc:spChg>
        <pc:spChg chg="add mod ord">
          <ac:chgData name="Kevin Koch" userId="e9b403a4c599b649" providerId="LiveId" clId="{666AF84C-500C-4A75-B6C7-30E99A79CB0B}" dt="2017-12-02T11:34:33.504" v="17801" actId="2696"/>
          <ac:spMkLst>
            <pc:docMk/>
            <pc:sldMk cId="3767127972" sldId="322"/>
            <ac:spMk id="66" creationId="{B07B2695-E13C-463F-A694-8CD7F186920E}"/>
          </ac:spMkLst>
        </pc:spChg>
        <pc:spChg chg="add mod ord">
          <ac:chgData name="Kevin Koch" userId="e9b403a4c599b649" providerId="LiveId" clId="{666AF84C-500C-4A75-B6C7-30E99A79CB0B}" dt="2017-12-02T11:34:33.487" v="17749" actId="2696"/>
          <ac:spMkLst>
            <pc:docMk/>
            <pc:sldMk cId="3767127972" sldId="322"/>
            <ac:spMk id="67" creationId="{FDB75AB6-E739-4D71-B657-181FA3F90DB7}"/>
          </ac:spMkLst>
        </pc:spChg>
        <pc:spChg chg="add mod ord">
          <ac:chgData name="Kevin Koch" userId="e9b403a4c599b649" providerId="LiveId" clId="{666AF84C-500C-4A75-B6C7-30E99A79CB0B}" dt="2017-12-02T11:34:33.505" v="17803" actId="2696"/>
          <ac:spMkLst>
            <pc:docMk/>
            <pc:sldMk cId="3767127972" sldId="322"/>
            <ac:spMk id="68" creationId="{FB913873-60AC-4C5B-9E1A-0896D8446E42}"/>
          </ac:spMkLst>
        </pc:spChg>
        <pc:spChg chg="add mod ord">
          <ac:chgData name="Kevin Koch" userId="e9b403a4c599b649" providerId="LiveId" clId="{666AF84C-500C-4A75-B6C7-30E99A79CB0B}" dt="2017-12-02T11:34:33.507" v="17807" actId="2696"/>
          <ac:spMkLst>
            <pc:docMk/>
            <pc:sldMk cId="3767127972" sldId="322"/>
            <ac:spMk id="70" creationId="{EDFEF622-08D7-4F21-AE2E-DF9A953BA475}"/>
          </ac:spMkLst>
        </pc:spChg>
        <pc:spChg chg="add mod ord">
          <ac:chgData name="Kevin Koch" userId="e9b403a4c599b649" providerId="LiveId" clId="{666AF84C-500C-4A75-B6C7-30E99A79CB0B}" dt="2017-12-02T11:34:33.506" v="17805" actId="2696"/>
          <ac:spMkLst>
            <pc:docMk/>
            <pc:sldMk cId="3767127972" sldId="322"/>
            <ac:spMk id="71" creationId="{76E0F928-E8C2-41F9-A625-53678683D312}"/>
          </ac:spMkLst>
        </pc:spChg>
        <pc:spChg chg="mod ord">
          <ac:chgData name="Kevin Koch" userId="e9b403a4c599b649" providerId="LiveId" clId="{666AF84C-500C-4A75-B6C7-30E99A79CB0B}" dt="2017-12-02T11:34:33.491" v="17783" actId="2696"/>
          <ac:spMkLst>
            <pc:docMk/>
            <pc:sldMk cId="3767127972" sldId="322"/>
            <ac:spMk id="75" creationId="{BE3BD5ED-442F-4917-96B4-92BBCE965C27}"/>
          </ac:spMkLst>
        </pc:spChg>
        <pc:spChg chg="mod ord">
          <ac:chgData name="Kevin Koch" userId="e9b403a4c599b649" providerId="LiveId" clId="{666AF84C-500C-4A75-B6C7-30E99A79CB0B}" dt="2017-12-02T11:34:33.491" v="17785" actId="2696"/>
          <ac:spMkLst>
            <pc:docMk/>
            <pc:sldMk cId="3767127972" sldId="322"/>
            <ac:spMk id="76" creationId="{E0BBB3D5-E0FF-4C3C-B85E-F980A8A471F5}"/>
          </ac:spMkLst>
        </pc:spChg>
        <pc:spChg chg="mod ord">
          <ac:chgData name="Kevin Koch" userId="e9b403a4c599b649" providerId="LiveId" clId="{666AF84C-500C-4A75-B6C7-30E99A79CB0B}" dt="2017-12-02T11:34:33.492" v="17787" actId="2696"/>
          <ac:spMkLst>
            <pc:docMk/>
            <pc:sldMk cId="3767127972" sldId="322"/>
            <ac:spMk id="77" creationId="{AA1989B3-F0E8-4280-95D8-555F44C61BD6}"/>
          </ac:spMkLst>
        </pc:spChg>
        <pc:spChg chg="mod ord">
          <ac:chgData name="Kevin Koch" userId="e9b403a4c599b649" providerId="LiveId" clId="{666AF84C-500C-4A75-B6C7-30E99A79CB0B}" dt="2017-12-02T11:34:33.493" v="17789" actId="2696"/>
          <ac:spMkLst>
            <pc:docMk/>
            <pc:sldMk cId="3767127972" sldId="322"/>
            <ac:spMk id="78" creationId="{A2B0BD3B-B43A-4E24-A366-13C5C2A46CA8}"/>
          </ac:spMkLst>
        </pc:spChg>
        <pc:spChg chg="mod ord">
          <ac:chgData name="Kevin Koch" userId="e9b403a4c599b649" providerId="LiveId" clId="{666AF84C-500C-4A75-B6C7-30E99A79CB0B}" dt="2017-12-02T11:34:33.493" v="17791" actId="2696"/>
          <ac:spMkLst>
            <pc:docMk/>
            <pc:sldMk cId="3767127972" sldId="322"/>
            <ac:spMk id="79" creationId="{0000D0A6-C360-48E9-B23F-C319B1AF12C5}"/>
          </ac:spMkLst>
        </pc:spChg>
        <pc:grpChg chg="mod ord">
          <ac:chgData name="Kevin Koch" userId="e9b403a4c599b649" providerId="LiveId" clId="{666AF84C-500C-4A75-B6C7-30E99A79CB0B}" dt="2017-12-02T11:34:33.489" v="17765" actId="2696"/>
          <ac:grpSpMkLst>
            <pc:docMk/>
            <pc:sldMk cId="3767127972" sldId="322"/>
            <ac:grpSpMk id="46" creationId="{C9417DA0-A9F0-420A-9F51-3A7F523F49D2}"/>
          </ac:grpSpMkLst>
        </pc:grpChg>
        <pc:grpChg chg="mod ord">
          <ac:chgData name="Kevin Koch" userId="e9b403a4c599b649" providerId="LiveId" clId="{666AF84C-500C-4A75-B6C7-30E99A79CB0B}" dt="2017-12-02T11:34:33.489" v="17767" actId="2696"/>
          <ac:grpSpMkLst>
            <pc:docMk/>
            <pc:sldMk cId="3767127972" sldId="322"/>
            <ac:grpSpMk id="52" creationId="{EB9D3763-B035-4025-9B50-058FB944A223}"/>
          </ac:grpSpMkLst>
        </pc:grpChg>
        <pc:grpChg chg="mod ord">
          <ac:chgData name="Kevin Koch" userId="e9b403a4c599b649" providerId="LiveId" clId="{666AF84C-500C-4A75-B6C7-30E99A79CB0B}" dt="2017-12-02T11:34:33.489" v="17771" actId="2696"/>
          <ac:grpSpMkLst>
            <pc:docMk/>
            <pc:sldMk cId="3767127972" sldId="322"/>
            <ac:grpSpMk id="56" creationId="{1F5D0DDE-AEEA-4E90-9BEF-B654E6532117}"/>
          </ac:grpSpMkLst>
        </pc:grpChg>
        <pc:graphicFrameChg chg="add mod ord">
          <ac:chgData name="Kevin Koch" userId="e9b403a4c599b649" providerId="LiveId" clId="{666AF84C-500C-4A75-B6C7-30E99A79CB0B}" dt="2017-12-02T11:34:33.509" v="17809" actId="2696"/>
          <ac:graphicFrameMkLst>
            <pc:docMk/>
            <pc:sldMk cId="3767127972" sldId="322"/>
            <ac:graphicFrameMk id="6" creationId="{C2C91654-BF15-44DF-BD33-5A1194797778}"/>
          </ac:graphicFrameMkLst>
        </pc:graphicFrameChg>
        <pc:cxnChg chg="mod ord">
          <ac:chgData name="Kevin Koch" userId="e9b403a4c599b649" providerId="LiveId" clId="{666AF84C-500C-4A75-B6C7-30E99A79CB0B}" dt="2017-12-02T11:34:33.488" v="17757" actId="2696"/>
          <ac:cxnSpMkLst>
            <pc:docMk/>
            <pc:sldMk cId="3767127972" sldId="322"/>
            <ac:cxnSpMk id="29" creationId="{37B8724C-6929-4249-B35B-31BBB9D6A181}"/>
          </ac:cxnSpMkLst>
        </pc:cxnChg>
        <pc:cxnChg chg="mod ord">
          <ac:chgData name="Kevin Koch" userId="e9b403a4c599b649" providerId="LiveId" clId="{666AF84C-500C-4A75-B6C7-30E99A79CB0B}" dt="2017-12-02T11:34:33.488" v="17763" actId="2696"/>
          <ac:cxnSpMkLst>
            <pc:docMk/>
            <pc:sldMk cId="3767127972" sldId="322"/>
            <ac:cxnSpMk id="45" creationId="{B4666FA6-9594-415F-BFCB-BF0E20BED8E2}"/>
          </ac:cxnSpMkLst>
        </pc:cxnChg>
        <pc:cxnChg chg="mod ord">
          <ac:chgData name="Kevin Koch" userId="e9b403a4c599b649" providerId="LiveId" clId="{666AF84C-500C-4A75-B6C7-30E99A79CB0B}" dt="2017-12-02T11:34:33.489" v="17769" actId="2696"/>
          <ac:cxnSpMkLst>
            <pc:docMk/>
            <pc:sldMk cId="3767127972" sldId="322"/>
            <ac:cxnSpMk id="55" creationId="{2FF75321-89D7-4A31-8DBE-2E2AF9FD612F}"/>
          </ac:cxnSpMkLst>
        </pc:cxnChg>
        <pc:cxnChg chg="add del mod ord">
          <ac:chgData name="Kevin Koch" userId="e9b403a4c599b649" providerId="LiveId" clId="{666AF84C-500C-4A75-B6C7-30E99A79CB0B}" dt="2017-12-02T11:34:33.490" v="17775" actId="2696"/>
          <ac:cxnSpMkLst>
            <pc:docMk/>
            <pc:sldMk cId="3767127972" sldId="322"/>
            <ac:cxnSpMk id="63" creationId="{8067A59B-BBA3-46D1-B83F-210439EA304E}"/>
          </ac:cxnSpMkLst>
        </pc:cxnChg>
        <pc:cxnChg chg="mod ord">
          <ac:chgData name="Kevin Koch" userId="e9b403a4c599b649" providerId="LiveId" clId="{666AF84C-500C-4A75-B6C7-30E99A79CB0B}" dt="2017-12-02T11:34:33.490" v="17777" actId="2696"/>
          <ac:cxnSpMkLst>
            <pc:docMk/>
            <pc:sldMk cId="3767127972" sldId="322"/>
            <ac:cxnSpMk id="69" creationId="{4EE004CB-D359-4382-BA01-A9C3E4C86E2B}"/>
          </ac:cxnSpMkLst>
        </pc:cxnChg>
        <pc:cxnChg chg="mod ord">
          <ac:chgData name="Kevin Koch" userId="e9b403a4c599b649" providerId="LiveId" clId="{666AF84C-500C-4A75-B6C7-30E99A79CB0B}" dt="2017-12-02T11:34:33.490" v="17779" actId="2696"/>
          <ac:cxnSpMkLst>
            <pc:docMk/>
            <pc:sldMk cId="3767127972" sldId="322"/>
            <ac:cxnSpMk id="73" creationId="{87B45B88-27EB-46F4-B1DB-A286E6214F57}"/>
          </ac:cxnSpMkLst>
        </pc:cxnChg>
        <pc:cxnChg chg="mod ord">
          <ac:chgData name="Kevin Koch" userId="e9b403a4c599b649" providerId="LiveId" clId="{666AF84C-500C-4A75-B6C7-30E99A79CB0B}" dt="2017-12-02T11:34:33.491" v="17781" actId="2696"/>
          <ac:cxnSpMkLst>
            <pc:docMk/>
            <pc:sldMk cId="3767127972" sldId="322"/>
            <ac:cxnSpMk id="74" creationId="{B4C14A0D-87F4-4FB7-81FD-ADACA6762971}"/>
          </ac:cxnSpMkLst>
        </pc:cxnChg>
        <pc:cxnChg chg="mod ord">
          <ac:chgData name="Kevin Koch" userId="e9b403a4c599b649" providerId="LiveId" clId="{666AF84C-500C-4A75-B6C7-30E99A79CB0B}" dt="2017-12-02T11:34:33.494" v="17793" actId="2696"/>
          <ac:cxnSpMkLst>
            <pc:docMk/>
            <pc:sldMk cId="3767127972" sldId="322"/>
            <ac:cxnSpMk id="80" creationId="{914EA94D-C63B-4312-9DD1-EA449E0EA7D8}"/>
          </ac:cxnSpMkLst>
        </pc:cxnChg>
      </pc:sldChg>
      <pc:sldChg chg="addSp delSp modSp add ord delCm modNotesTx">
        <pc:chgData name="Kevin Koch" userId="e9b403a4c599b649" providerId="LiveId" clId="{666AF84C-500C-4A75-B6C7-30E99A79CB0B}" dt="2017-12-06T14:59:39.787" v="42419" actId="20577"/>
        <pc:sldMkLst>
          <pc:docMk/>
          <pc:sldMk cId="44718391" sldId="323"/>
        </pc:sldMkLst>
        <pc:spChg chg="del mod">
          <ac:chgData name="Kevin Koch" userId="e9b403a4c599b649" providerId="LiveId" clId="{666AF84C-500C-4A75-B6C7-30E99A79CB0B}" dt="2017-12-02T09:55:22.038" v="15948" actId="478"/>
          <ac:spMkLst>
            <pc:docMk/>
            <pc:sldMk cId="44718391" sldId="323"/>
            <ac:spMk id="2" creationId="{00000000-0000-0000-0000-000000000000}"/>
          </ac:spMkLst>
        </pc:spChg>
        <pc:spChg chg="mod ord">
          <ac:chgData name="Kevin Koch" userId="e9b403a4c599b649" providerId="LiveId" clId="{666AF84C-500C-4A75-B6C7-30E99A79CB0B}" dt="2017-12-02T09:55:26.145" v="15953" actId="20577"/>
          <ac:spMkLst>
            <pc:docMk/>
            <pc:sldMk cId="44718391" sldId="323"/>
            <ac:spMk id="3" creationId="{9F003256-CCE2-487C-9A4B-182EB192405F}"/>
          </ac:spMkLst>
        </pc:spChg>
        <pc:spChg chg="mod ord">
          <ac:chgData name="Kevin Koch" userId="e9b403a4c599b649" providerId="LiveId" clId="{666AF84C-500C-4A75-B6C7-30E99A79CB0B}" dt="2017-12-02T09:55:26.146" v="15959" actId="20577"/>
          <ac:spMkLst>
            <pc:docMk/>
            <pc:sldMk cId="44718391" sldId="323"/>
            <ac:spMk id="5" creationId="{00000000-0000-0000-0000-000000000000}"/>
          </ac:spMkLst>
        </pc:spChg>
        <pc:spChg chg="add del mod ord">
          <ac:chgData name="Kevin Koch" userId="e9b403a4c599b649" providerId="LiveId" clId="{666AF84C-500C-4A75-B6C7-30E99A79CB0B}" dt="2017-12-02T09:55:28.451" v="15966" actId="478"/>
          <ac:spMkLst>
            <pc:docMk/>
            <pc:sldMk cId="44718391" sldId="323"/>
            <ac:spMk id="6" creationId="{055DAB69-E168-41EB-91DE-84CCB8C3A084}"/>
          </ac:spMkLst>
        </pc:spChg>
        <pc:spChg chg="add del mod ord">
          <ac:chgData name="Kevin Koch" userId="e9b403a4c599b649" providerId="LiveId" clId="{666AF84C-500C-4A75-B6C7-30E99A79CB0B}" dt="2017-12-02T10:15:36.011" v="17329" actId="478"/>
          <ac:spMkLst>
            <pc:docMk/>
            <pc:sldMk cId="44718391" sldId="323"/>
            <ac:spMk id="8" creationId="{2770ADE9-D74E-4EE9-9B47-CB4C515C2CEF}"/>
          </ac:spMkLst>
        </pc:spChg>
        <pc:spChg chg="add mod ord">
          <ac:chgData name="Kevin Koch" userId="e9b403a4c599b649" providerId="LiveId" clId="{666AF84C-500C-4A75-B6C7-30E99A79CB0B}" dt="2017-12-06T14:59:39.787" v="42419" actId="20577"/>
          <ac:spMkLst>
            <pc:docMk/>
            <pc:sldMk cId="44718391" sldId="323"/>
            <ac:spMk id="10" creationId="{BE182A6C-951F-4A9C-87CD-B018569A3482}"/>
          </ac:spMkLst>
        </pc:spChg>
        <pc:spChg chg="mod ord">
          <ac:chgData name="Kevin Koch" userId="e9b403a4c599b649" providerId="LiveId" clId="{666AF84C-500C-4A75-B6C7-30E99A79CB0B}" dt="2017-12-02T14:39:52.336" v="28562" actId="20577"/>
          <ac:spMkLst>
            <pc:docMk/>
            <pc:sldMk cId="44718391" sldId="323"/>
            <ac:spMk id="26" creationId="{B15F0992-B9DB-493D-A527-33B175F552CB}"/>
          </ac:spMkLst>
        </pc:spChg>
        <pc:graphicFrameChg chg="mod ord">
          <ac:chgData name="Kevin Koch" userId="e9b403a4c599b649" providerId="LiveId" clId="{666AF84C-500C-4A75-B6C7-30E99A79CB0B}" dt="2017-12-02T09:55:26.148" v="15965" actId="20577"/>
          <ac:graphicFrameMkLst>
            <pc:docMk/>
            <pc:sldMk cId="44718391" sldId="323"/>
            <ac:graphicFrameMk id="7" creationId="{CDAC55E4-5C81-4646-9157-1F7C717BCAEA}"/>
          </ac:graphicFrameMkLst>
        </pc:graphicFrameChg>
      </pc:sldChg>
      <pc:sldChg chg="add del">
        <pc:chgData name="Kevin Koch" userId="e9b403a4c599b649" providerId="LiveId" clId="{666AF84C-500C-4A75-B6C7-30E99A79CB0B}" dt="2017-11-20T10:59:49.988" v="2106" actId="2696"/>
        <pc:sldMkLst>
          <pc:docMk/>
          <pc:sldMk cId="291786470" sldId="324"/>
        </pc:sldMkLst>
      </pc:sldChg>
      <pc:sldChg chg="addSp delSp modSp add ord">
        <pc:chgData name="Kevin Koch" userId="e9b403a4c599b649" providerId="LiveId" clId="{666AF84C-500C-4A75-B6C7-30E99A79CB0B}" dt="2017-12-04T11:57:05.938" v="41644" actId="20577"/>
        <pc:sldMkLst>
          <pc:docMk/>
          <pc:sldMk cId="2021923780" sldId="324"/>
        </pc:sldMkLst>
        <pc:spChg chg="mod ord">
          <ac:chgData name="Kevin Koch" userId="e9b403a4c599b649" providerId="LiveId" clId="{666AF84C-500C-4A75-B6C7-30E99A79CB0B}" dt="2017-11-20T11:05:01.189" v="2567" actId="20577"/>
          <ac:spMkLst>
            <pc:docMk/>
            <pc:sldMk cId="2021923780" sldId="324"/>
            <ac:spMk id="2" creationId="{00000000-0000-0000-0000-000000000000}"/>
          </ac:spMkLst>
        </pc:spChg>
        <pc:spChg chg="mod ord">
          <ac:chgData name="Kevin Koch" userId="e9b403a4c599b649" providerId="LiveId" clId="{666AF84C-500C-4A75-B6C7-30E99A79CB0B}" dt="2017-12-02T12:13:08.925" v="27966" actId="20577"/>
          <ac:spMkLst>
            <pc:docMk/>
            <pc:sldMk cId="2021923780" sldId="324"/>
            <ac:spMk id="3" creationId="{00000000-0000-0000-0000-000000000000}"/>
          </ac:spMkLst>
        </pc:spChg>
        <pc:spChg chg="del mod ord">
          <ac:chgData name="Kevin Koch" userId="e9b403a4c599b649" providerId="LiveId" clId="{666AF84C-500C-4A75-B6C7-30E99A79CB0B}" dt="2017-11-20T11:05:22.354" v="2632" actId="478"/>
          <ac:spMkLst>
            <pc:docMk/>
            <pc:sldMk cId="2021923780" sldId="324"/>
            <ac:spMk id="4" creationId="{C1DC16CD-D1E4-4C1D-B7BD-0BD8855308F0}"/>
          </ac:spMkLst>
        </pc:spChg>
        <pc:spChg chg="mod ord">
          <ac:chgData name="Kevin Koch" userId="e9b403a4c599b649" providerId="LiveId" clId="{666AF84C-500C-4A75-B6C7-30E99A79CB0B}" dt="2017-11-20T11:04:51.608" v="2427" actId="478"/>
          <ac:spMkLst>
            <pc:docMk/>
            <pc:sldMk cId="2021923780" sldId="324"/>
            <ac:spMk id="5" creationId="{00000000-0000-0000-0000-000000000000}"/>
          </ac:spMkLst>
        </pc:spChg>
        <pc:spChg chg="add mod ord">
          <ac:chgData name="Kevin Koch" userId="e9b403a4c599b649" providerId="LiveId" clId="{666AF84C-500C-4A75-B6C7-30E99A79CB0B}" dt="2017-11-20T11:05:01.694" v="2579" actId="6549"/>
          <ac:spMkLst>
            <pc:docMk/>
            <pc:sldMk cId="2021923780" sldId="324"/>
            <ac:spMk id="6" creationId="{9609BFBD-8EAB-49D9-A7F5-19685AF00D14}"/>
          </ac:spMkLst>
        </pc:spChg>
        <pc:spChg chg="mod ord">
          <ac:chgData name="Kevin Koch" userId="e9b403a4c599b649" providerId="LiveId" clId="{666AF84C-500C-4A75-B6C7-30E99A79CB0B}" dt="2017-12-02T09:58:10.334" v="16335" actId="20577"/>
          <ac:spMkLst>
            <pc:docMk/>
            <pc:sldMk cId="2021923780" sldId="324"/>
            <ac:spMk id="27" creationId="{60E0948B-E186-4AE8-A7C8-4D714B0827DC}"/>
          </ac:spMkLst>
        </pc:spChg>
        <pc:spChg chg="del mod ord">
          <ac:chgData name="Kevin Koch" userId="e9b403a4c599b649" providerId="LiveId" clId="{666AF84C-500C-4A75-B6C7-30E99A79CB0B}" dt="2017-11-20T11:05:22.354" v="2632" actId="478"/>
          <ac:spMkLst>
            <pc:docMk/>
            <pc:sldMk cId="2021923780" sldId="324"/>
            <ac:spMk id="30" creationId="{ED9C157B-36D1-4269-B533-C0959E1A18D7}"/>
          </ac:spMkLst>
        </pc:spChg>
        <pc:spChg chg="del mod ord">
          <ac:chgData name="Kevin Koch" userId="e9b403a4c599b649" providerId="LiveId" clId="{666AF84C-500C-4A75-B6C7-30E99A79CB0B}" dt="2017-11-20T11:05:22.354" v="2632" actId="478"/>
          <ac:spMkLst>
            <pc:docMk/>
            <pc:sldMk cId="2021923780" sldId="324"/>
            <ac:spMk id="36" creationId="{00000000-0000-0000-0000-000000000000}"/>
          </ac:spMkLst>
        </pc:spChg>
        <pc:spChg chg="del mod ord">
          <ac:chgData name="Kevin Koch" userId="e9b403a4c599b649" providerId="LiveId" clId="{666AF84C-500C-4A75-B6C7-30E99A79CB0B}" dt="2017-11-20T11:05:22.354" v="2632" actId="478"/>
          <ac:spMkLst>
            <pc:docMk/>
            <pc:sldMk cId="2021923780" sldId="324"/>
            <ac:spMk id="44" creationId="{9EE7780E-70C3-4A92-A1A9-23E7552295B6}"/>
          </ac:spMkLst>
        </pc:spChg>
        <pc:spChg chg="del mod ord">
          <ac:chgData name="Kevin Koch" userId="e9b403a4c599b649" providerId="LiveId" clId="{666AF84C-500C-4A75-B6C7-30E99A79CB0B}" dt="2017-11-20T11:05:22.354" v="2632" actId="478"/>
          <ac:spMkLst>
            <pc:docMk/>
            <pc:sldMk cId="2021923780" sldId="324"/>
            <ac:spMk id="62" creationId="{0E084171-C9AA-488F-A1BA-F2FB021FB7C7}"/>
          </ac:spMkLst>
        </pc:spChg>
        <pc:spChg chg="del mod ord">
          <ac:chgData name="Kevin Koch" userId="e9b403a4c599b649" providerId="LiveId" clId="{666AF84C-500C-4A75-B6C7-30E99A79CB0B}" dt="2017-11-20T11:05:22.354" v="2632" actId="478"/>
          <ac:spMkLst>
            <pc:docMk/>
            <pc:sldMk cId="2021923780" sldId="324"/>
            <ac:spMk id="64" creationId="{FC8E907D-FFB8-4075-9AF4-0A54F898F5A8}"/>
          </ac:spMkLst>
        </pc:spChg>
        <pc:spChg chg="del mod ord">
          <ac:chgData name="Kevin Koch" userId="e9b403a4c599b649" providerId="LiveId" clId="{666AF84C-500C-4A75-B6C7-30E99A79CB0B}" dt="2017-11-20T11:05:22.354" v="2632" actId="478"/>
          <ac:spMkLst>
            <pc:docMk/>
            <pc:sldMk cId="2021923780" sldId="324"/>
            <ac:spMk id="75" creationId="{BE3BD5ED-442F-4917-96B4-92BBCE965C27}"/>
          </ac:spMkLst>
        </pc:spChg>
        <pc:spChg chg="del mod ord">
          <ac:chgData name="Kevin Koch" userId="e9b403a4c599b649" providerId="LiveId" clId="{666AF84C-500C-4A75-B6C7-30E99A79CB0B}" dt="2017-11-20T11:05:22.354" v="2632" actId="478"/>
          <ac:spMkLst>
            <pc:docMk/>
            <pc:sldMk cId="2021923780" sldId="324"/>
            <ac:spMk id="76" creationId="{E0BBB3D5-E0FF-4C3C-B85E-F980A8A471F5}"/>
          </ac:spMkLst>
        </pc:spChg>
        <pc:spChg chg="del mod ord">
          <ac:chgData name="Kevin Koch" userId="e9b403a4c599b649" providerId="LiveId" clId="{666AF84C-500C-4A75-B6C7-30E99A79CB0B}" dt="2017-11-20T11:05:22.354" v="2632" actId="478"/>
          <ac:spMkLst>
            <pc:docMk/>
            <pc:sldMk cId="2021923780" sldId="324"/>
            <ac:spMk id="77" creationId="{AA1989B3-F0E8-4280-95D8-555F44C61BD6}"/>
          </ac:spMkLst>
        </pc:spChg>
        <pc:spChg chg="del mod ord">
          <ac:chgData name="Kevin Koch" userId="e9b403a4c599b649" providerId="LiveId" clId="{666AF84C-500C-4A75-B6C7-30E99A79CB0B}" dt="2017-11-20T11:05:22.354" v="2632" actId="478"/>
          <ac:spMkLst>
            <pc:docMk/>
            <pc:sldMk cId="2021923780" sldId="324"/>
            <ac:spMk id="78" creationId="{A2B0BD3B-B43A-4E24-A366-13C5C2A46CA8}"/>
          </ac:spMkLst>
        </pc:spChg>
        <pc:spChg chg="del mod ord">
          <ac:chgData name="Kevin Koch" userId="e9b403a4c599b649" providerId="LiveId" clId="{666AF84C-500C-4A75-B6C7-30E99A79CB0B}" dt="2017-11-20T11:05:22.354" v="2632" actId="478"/>
          <ac:spMkLst>
            <pc:docMk/>
            <pc:sldMk cId="2021923780" sldId="324"/>
            <ac:spMk id="79" creationId="{0000D0A6-C360-48E9-B23F-C319B1AF12C5}"/>
          </ac:spMkLst>
        </pc:spChg>
        <pc:grpChg chg="del mod ord">
          <ac:chgData name="Kevin Koch" userId="e9b403a4c599b649" providerId="LiveId" clId="{666AF84C-500C-4A75-B6C7-30E99A79CB0B}" dt="2017-11-20T11:05:22.354" v="2632" actId="478"/>
          <ac:grpSpMkLst>
            <pc:docMk/>
            <pc:sldMk cId="2021923780" sldId="324"/>
            <ac:grpSpMk id="46" creationId="{C9417DA0-A9F0-420A-9F51-3A7F523F49D2}"/>
          </ac:grpSpMkLst>
        </pc:grpChg>
        <pc:grpChg chg="del mod ord">
          <ac:chgData name="Kevin Koch" userId="e9b403a4c599b649" providerId="LiveId" clId="{666AF84C-500C-4A75-B6C7-30E99A79CB0B}" dt="2017-11-20T11:05:22.354" v="2632" actId="478"/>
          <ac:grpSpMkLst>
            <pc:docMk/>
            <pc:sldMk cId="2021923780" sldId="324"/>
            <ac:grpSpMk id="52" creationId="{EB9D3763-B035-4025-9B50-058FB944A223}"/>
          </ac:grpSpMkLst>
        </pc:grpChg>
        <pc:grpChg chg="del mod ord">
          <ac:chgData name="Kevin Koch" userId="e9b403a4c599b649" providerId="LiveId" clId="{666AF84C-500C-4A75-B6C7-30E99A79CB0B}" dt="2017-11-20T11:05:22.354" v="2632" actId="478"/>
          <ac:grpSpMkLst>
            <pc:docMk/>
            <pc:sldMk cId="2021923780" sldId="324"/>
            <ac:grpSpMk id="56" creationId="{1F5D0DDE-AEEA-4E90-9BEF-B654E6532117}"/>
          </ac:grpSpMkLst>
        </pc:grpChg>
        <pc:graphicFrameChg chg="add mod ord">
          <ac:chgData name="Kevin Koch" userId="e9b403a4c599b649" providerId="LiveId" clId="{666AF84C-500C-4A75-B6C7-30E99A79CB0B}" dt="2017-11-20T11:05:01.698" v="2581" actId="478"/>
          <ac:graphicFrameMkLst>
            <pc:docMk/>
            <pc:sldMk cId="2021923780" sldId="324"/>
            <ac:graphicFrameMk id="7" creationId="{80F063C7-E8BE-4C26-ACBD-DAD66EF07A85}"/>
          </ac:graphicFrameMkLst>
        </pc:graphicFrameChg>
        <pc:cxnChg chg="del mod ord">
          <ac:chgData name="Kevin Koch" userId="e9b403a4c599b649" providerId="LiveId" clId="{666AF84C-500C-4A75-B6C7-30E99A79CB0B}" dt="2017-11-20T11:05:22.354" v="2632" actId="478"/>
          <ac:cxnSpMkLst>
            <pc:docMk/>
            <pc:sldMk cId="2021923780" sldId="324"/>
            <ac:cxnSpMk id="29" creationId="{37B8724C-6929-4249-B35B-31BBB9D6A181}"/>
          </ac:cxnSpMkLst>
        </pc:cxnChg>
        <pc:cxnChg chg="del mod ord">
          <ac:chgData name="Kevin Koch" userId="e9b403a4c599b649" providerId="LiveId" clId="{666AF84C-500C-4A75-B6C7-30E99A79CB0B}" dt="2017-11-20T11:05:22.354" v="2632" actId="478"/>
          <ac:cxnSpMkLst>
            <pc:docMk/>
            <pc:sldMk cId="2021923780" sldId="324"/>
            <ac:cxnSpMk id="45" creationId="{B4666FA6-9594-415F-BFCB-BF0E20BED8E2}"/>
          </ac:cxnSpMkLst>
        </pc:cxnChg>
        <pc:cxnChg chg="del mod ord">
          <ac:chgData name="Kevin Koch" userId="e9b403a4c599b649" providerId="LiveId" clId="{666AF84C-500C-4A75-B6C7-30E99A79CB0B}" dt="2017-11-20T11:05:22.354" v="2632" actId="478"/>
          <ac:cxnSpMkLst>
            <pc:docMk/>
            <pc:sldMk cId="2021923780" sldId="324"/>
            <ac:cxnSpMk id="55" creationId="{2FF75321-89D7-4A31-8DBE-2E2AF9FD612F}"/>
          </ac:cxnSpMkLst>
        </pc:cxnChg>
        <pc:cxnChg chg="del mod ord">
          <ac:chgData name="Kevin Koch" userId="e9b403a4c599b649" providerId="LiveId" clId="{666AF84C-500C-4A75-B6C7-30E99A79CB0B}" dt="2017-11-20T11:05:22.354" v="2632" actId="478"/>
          <ac:cxnSpMkLst>
            <pc:docMk/>
            <pc:sldMk cId="2021923780" sldId="324"/>
            <ac:cxnSpMk id="63" creationId="{8067A59B-BBA3-46D1-B83F-210439EA304E}"/>
          </ac:cxnSpMkLst>
        </pc:cxnChg>
        <pc:cxnChg chg="del mod ord">
          <ac:chgData name="Kevin Koch" userId="e9b403a4c599b649" providerId="LiveId" clId="{666AF84C-500C-4A75-B6C7-30E99A79CB0B}" dt="2017-11-20T11:05:22.354" v="2632" actId="478"/>
          <ac:cxnSpMkLst>
            <pc:docMk/>
            <pc:sldMk cId="2021923780" sldId="324"/>
            <ac:cxnSpMk id="69" creationId="{4EE004CB-D359-4382-BA01-A9C3E4C86E2B}"/>
          </ac:cxnSpMkLst>
        </pc:cxnChg>
        <pc:cxnChg chg="del mod ord">
          <ac:chgData name="Kevin Koch" userId="e9b403a4c599b649" providerId="LiveId" clId="{666AF84C-500C-4A75-B6C7-30E99A79CB0B}" dt="2017-11-20T11:05:22.354" v="2632" actId="478"/>
          <ac:cxnSpMkLst>
            <pc:docMk/>
            <pc:sldMk cId="2021923780" sldId="324"/>
            <ac:cxnSpMk id="73" creationId="{87B45B88-27EB-46F4-B1DB-A286E6214F57}"/>
          </ac:cxnSpMkLst>
        </pc:cxnChg>
        <pc:cxnChg chg="del mod ord">
          <ac:chgData name="Kevin Koch" userId="e9b403a4c599b649" providerId="LiveId" clId="{666AF84C-500C-4A75-B6C7-30E99A79CB0B}" dt="2017-11-20T11:05:22.354" v="2632" actId="478"/>
          <ac:cxnSpMkLst>
            <pc:docMk/>
            <pc:sldMk cId="2021923780" sldId="324"/>
            <ac:cxnSpMk id="74" creationId="{B4C14A0D-87F4-4FB7-81FD-ADACA6762971}"/>
          </ac:cxnSpMkLst>
        </pc:cxnChg>
        <pc:cxnChg chg="del mod ord">
          <ac:chgData name="Kevin Koch" userId="e9b403a4c599b649" providerId="LiveId" clId="{666AF84C-500C-4A75-B6C7-30E99A79CB0B}" dt="2017-11-20T11:05:22.354" v="2632" actId="478"/>
          <ac:cxnSpMkLst>
            <pc:docMk/>
            <pc:sldMk cId="2021923780" sldId="324"/>
            <ac:cxnSpMk id="80" creationId="{914EA94D-C63B-4312-9DD1-EA449E0EA7D8}"/>
          </ac:cxnSpMkLst>
        </pc:cxnChg>
      </pc:sldChg>
      <pc:sldChg chg="del">
        <pc:chgData name="Kevin Koch" userId="e9b403a4c599b649" providerId="LiveId" clId="{666AF84C-500C-4A75-B6C7-30E99A79CB0B}" dt="2017-11-20T12:19:06.135" v="13872" actId="2696"/>
        <pc:sldMkLst>
          <pc:docMk/>
          <pc:sldMk cId="3118929938" sldId="325"/>
        </pc:sldMkLst>
      </pc:sldChg>
      <pc:sldChg chg="addSp delSp modSp add">
        <pc:chgData name="Kevin Koch" userId="e9b403a4c599b649" providerId="LiveId" clId="{666AF84C-500C-4A75-B6C7-30E99A79CB0B}" dt="2017-12-02T11:48:19.005" v="25936" actId="478"/>
        <pc:sldMkLst>
          <pc:docMk/>
          <pc:sldMk cId="3767469437" sldId="326"/>
        </pc:sldMkLst>
        <pc:spChg chg="mod ord">
          <ac:chgData name="Kevin Koch" userId="e9b403a4c599b649" providerId="LiveId" clId="{666AF84C-500C-4A75-B6C7-30E99A79CB0B}" dt="2017-12-02T11:47:57.590" v="25848" actId="478"/>
          <ac:spMkLst>
            <pc:docMk/>
            <pc:sldMk cId="3767469437" sldId="326"/>
            <ac:spMk id="3" creationId="{D6AC90DF-2FB0-42D5-B65F-B6116432EDD1}"/>
          </ac:spMkLst>
        </pc:spChg>
        <pc:spChg chg="add del mod ord">
          <ac:chgData name="Kevin Koch" userId="e9b403a4c599b649" providerId="LiveId" clId="{666AF84C-500C-4A75-B6C7-30E99A79CB0B}" dt="2017-11-20T12:14:19.164" v="4580" actId="20577"/>
          <ac:spMkLst>
            <pc:docMk/>
            <pc:sldMk cId="3767469437" sldId="326"/>
            <ac:spMk id="4" creationId="{0D4E03A1-9E91-4C6E-ABDF-5667169BE921}"/>
          </ac:spMkLst>
        </pc:spChg>
        <pc:spChg chg="add del mod ord">
          <ac:chgData name="Kevin Koch" userId="e9b403a4c599b649" providerId="LiveId" clId="{666AF84C-500C-4A75-B6C7-30E99A79CB0B}" dt="2017-12-02T11:41:40.114" v="18054" actId="478"/>
          <ac:spMkLst>
            <pc:docMk/>
            <pc:sldMk cId="3767469437" sldId="326"/>
            <ac:spMk id="4" creationId="{DAC9A46F-491A-4B69-BAED-5B52B745C35F}"/>
          </ac:spMkLst>
        </pc:spChg>
        <pc:spChg chg="mod ord">
          <ac:chgData name="Kevin Koch" userId="e9b403a4c599b649" providerId="LiveId" clId="{666AF84C-500C-4A75-B6C7-30E99A79CB0B}" dt="2017-12-02T11:47:57.590" v="25850" actId="478"/>
          <ac:spMkLst>
            <pc:docMk/>
            <pc:sldMk cId="3767469437" sldId="326"/>
            <ac:spMk id="5" creationId="{00000000-0000-0000-0000-000000000000}"/>
          </ac:spMkLst>
        </pc:spChg>
        <pc:spChg chg="mod ord">
          <ac:chgData name="Kevin Koch" userId="e9b403a4c599b649" providerId="LiveId" clId="{666AF84C-500C-4A75-B6C7-30E99A79CB0B}" dt="2017-12-02T11:47:57.590" v="25852" actId="478"/>
          <ac:spMkLst>
            <pc:docMk/>
            <pc:sldMk cId="3767469437" sldId="326"/>
            <ac:spMk id="6" creationId="{45C7738F-1321-4CAD-A51F-AC92AA82E4F0}"/>
          </ac:spMkLst>
        </pc:spChg>
        <pc:spChg chg="add del mod ord">
          <ac:chgData name="Kevin Koch" userId="e9b403a4c599b649" providerId="LiveId" clId="{666AF84C-500C-4A75-B6C7-30E99A79CB0B}" dt="2017-12-02T11:45:27.856" v="23808" actId="478"/>
          <ac:spMkLst>
            <pc:docMk/>
            <pc:sldMk cId="3767469437" sldId="326"/>
            <ac:spMk id="7" creationId="{7BB864E9-F62D-431C-8711-20A5E84D8BFB}"/>
          </ac:spMkLst>
        </pc:spChg>
        <pc:spChg chg="add del mod ord">
          <ac:chgData name="Kevin Koch" userId="e9b403a4c599b649" providerId="LiveId" clId="{666AF84C-500C-4A75-B6C7-30E99A79CB0B}" dt="2017-11-20T12:14:54.200" v="10671" actId="20577"/>
          <ac:spMkLst>
            <pc:docMk/>
            <pc:sldMk cId="3767469437" sldId="326"/>
            <ac:spMk id="7" creationId="{C3020CD0-B4D8-4B7E-84CE-AFFCA53549D9}"/>
          </ac:spMkLst>
        </pc:spChg>
        <pc:spChg chg="add del mod ord">
          <ac:chgData name="Kevin Koch" userId="e9b403a4c599b649" providerId="LiveId" clId="{666AF84C-500C-4A75-B6C7-30E99A79CB0B}" dt="2017-11-20T12:14:54.200" v="10667" actId="20577"/>
          <ac:spMkLst>
            <pc:docMk/>
            <pc:sldMk cId="3767469437" sldId="326"/>
            <ac:spMk id="8" creationId="{8FAB6895-BDED-4BD2-A11E-93A0369E4C48}"/>
          </ac:spMkLst>
        </pc:spChg>
        <pc:spChg chg="add del mod ord">
          <ac:chgData name="Kevin Koch" userId="e9b403a4c599b649" providerId="LiveId" clId="{666AF84C-500C-4A75-B6C7-30E99A79CB0B}" dt="2017-12-02T11:44:56.372" v="21861" actId="478"/>
          <ac:spMkLst>
            <pc:docMk/>
            <pc:sldMk cId="3767469437" sldId="326"/>
            <ac:spMk id="8" creationId="{8F857D7F-2FFF-4A6B-9B88-3F4CE0BCE963}"/>
          </ac:spMkLst>
        </pc:spChg>
        <pc:spChg chg="add del mod ord">
          <ac:chgData name="Kevin Koch" userId="e9b403a4c599b649" providerId="LiveId" clId="{666AF84C-500C-4A75-B6C7-30E99A79CB0B}" dt="2017-11-20T12:14:54.200" v="10669" actId="20577"/>
          <ac:spMkLst>
            <pc:docMk/>
            <pc:sldMk cId="3767469437" sldId="326"/>
            <ac:spMk id="9" creationId="{EE67F184-433F-4F05-A29D-9887BFC91B23}"/>
          </ac:spMkLst>
        </pc:spChg>
        <pc:spChg chg="add del mod ord">
          <ac:chgData name="Kevin Koch" userId="e9b403a4c599b649" providerId="LiveId" clId="{666AF84C-500C-4A75-B6C7-30E99A79CB0B}" dt="2017-12-02T11:45:07.936" v="22458" actId="478"/>
          <ac:spMkLst>
            <pc:docMk/>
            <pc:sldMk cId="3767469437" sldId="326"/>
            <ac:spMk id="9" creationId="{D830B3B3-C391-4084-B392-883A1654CF33}"/>
          </ac:spMkLst>
        </pc:spChg>
        <pc:spChg chg="add mod ord">
          <ac:chgData name="Kevin Koch" userId="e9b403a4c599b649" providerId="LiveId" clId="{666AF84C-500C-4A75-B6C7-30E99A79CB0B}" dt="2017-12-02T11:47:57.597" v="25914" actId="478"/>
          <ac:spMkLst>
            <pc:docMk/>
            <pc:sldMk cId="3767469437" sldId="326"/>
            <ac:spMk id="10" creationId="{918C4826-ABD8-4B7B-9363-F980BF817305}"/>
          </ac:spMkLst>
        </pc:spChg>
        <pc:spChg chg="add del mod ord">
          <ac:chgData name="Kevin Koch" userId="e9b403a4c599b649" providerId="LiveId" clId="{666AF84C-500C-4A75-B6C7-30E99A79CB0B}" dt="2017-11-20T12:14:54.200" v="10639" actId="20577"/>
          <ac:spMkLst>
            <pc:docMk/>
            <pc:sldMk cId="3767469437" sldId="326"/>
            <ac:spMk id="10" creationId="{467758DE-41CC-40C8-866D-43F8A7732BD5}"/>
          </ac:spMkLst>
        </pc:spChg>
        <pc:spChg chg="add del mod ord">
          <ac:chgData name="Kevin Koch" userId="e9b403a4c599b649" providerId="LiveId" clId="{666AF84C-500C-4A75-B6C7-30E99A79CB0B}" dt="2017-11-20T12:14:54.200" v="10641" actId="20577"/>
          <ac:spMkLst>
            <pc:docMk/>
            <pc:sldMk cId="3767469437" sldId="326"/>
            <ac:spMk id="11" creationId="{CE1D48D6-2018-4876-B55B-F21E99E5EB88}"/>
          </ac:spMkLst>
        </pc:spChg>
        <pc:spChg chg="add mod ord">
          <ac:chgData name="Kevin Koch" userId="e9b403a4c599b649" providerId="LiveId" clId="{666AF84C-500C-4A75-B6C7-30E99A79CB0B}" dt="2017-12-02T11:47:57.597" v="25912" actId="478"/>
          <ac:spMkLst>
            <pc:docMk/>
            <pc:sldMk cId="3767469437" sldId="326"/>
            <ac:spMk id="11" creationId="{CC0A7EAC-9984-46B9-AC5D-666673FA12CE}"/>
          </ac:spMkLst>
        </pc:spChg>
        <pc:spChg chg="add del mod ord">
          <ac:chgData name="Kevin Koch" userId="e9b403a4c599b649" providerId="LiveId" clId="{666AF84C-500C-4A75-B6C7-30E99A79CB0B}" dt="2017-12-02T11:47:42.575" v="25600" actId="478"/>
          <ac:spMkLst>
            <pc:docMk/>
            <pc:sldMk cId="3767469437" sldId="326"/>
            <ac:spMk id="12" creationId="{FAA1BA4A-13AB-47E2-BF0A-3B0D57E41843}"/>
          </ac:spMkLst>
        </pc:spChg>
        <pc:spChg chg="add del mod ord">
          <ac:chgData name="Kevin Koch" userId="e9b403a4c599b649" providerId="LiveId" clId="{666AF84C-500C-4A75-B6C7-30E99A79CB0B}" dt="2017-11-20T12:14:54.200" v="10643" actId="20577"/>
          <ac:spMkLst>
            <pc:docMk/>
            <pc:sldMk cId="3767469437" sldId="326"/>
            <ac:spMk id="12" creationId="{67E6DB6C-1FFD-4E60-B47E-C2AF26A5BA06}"/>
          </ac:spMkLst>
        </pc:spChg>
        <pc:spChg chg="add del mod ord">
          <ac:chgData name="Kevin Koch" userId="e9b403a4c599b649" providerId="LiveId" clId="{666AF84C-500C-4A75-B6C7-30E99A79CB0B}" dt="2017-11-20T12:14:54.200" v="10645" actId="20577"/>
          <ac:spMkLst>
            <pc:docMk/>
            <pc:sldMk cId="3767469437" sldId="326"/>
            <ac:spMk id="13" creationId="{02B651A3-90F5-4974-8421-987DA3030249}"/>
          </ac:spMkLst>
        </pc:spChg>
        <pc:spChg chg="add del mod ord">
          <ac:chgData name="Kevin Koch" userId="e9b403a4c599b649" providerId="LiveId" clId="{666AF84C-500C-4A75-B6C7-30E99A79CB0B}" dt="2017-11-20T12:14:54.200" v="10647" actId="20577"/>
          <ac:spMkLst>
            <pc:docMk/>
            <pc:sldMk cId="3767469437" sldId="326"/>
            <ac:spMk id="14" creationId="{16742D6B-D2A6-4BDA-803D-D408BF0CB60D}"/>
          </ac:spMkLst>
        </pc:spChg>
        <pc:spChg chg="del">
          <ac:chgData name="Kevin Koch" userId="e9b403a4c599b649" providerId="LiveId" clId="{666AF84C-500C-4A75-B6C7-30E99A79CB0B}" dt="2017-11-20T12:07:15.195" v="2634" actId="478"/>
          <ac:spMkLst>
            <pc:docMk/>
            <pc:sldMk cId="3767469437" sldId="326"/>
            <ac:spMk id="20" creationId="{FBE573E8-D6FE-4846-B034-A851CA468CAE}"/>
          </ac:spMkLst>
        </pc:spChg>
        <pc:spChg chg="add del mod ord">
          <ac:chgData name="Kevin Koch" userId="e9b403a4c599b649" providerId="LiveId" clId="{666AF84C-500C-4A75-B6C7-30E99A79CB0B}" dt="2017-12-02T11:45:36.825" v="24378" actId="478"/>
          <ac:spMkLst>
            <pc:docMk/>
            <pc:sldMk cId="3767469437" sldId="326"/>
            <ac:spMk id="27" creationId="{5B0A091D-D03A-41EC-8662-D63D96897BFA}"/>
          </ac:spMkLst>
        </pc:spChg>
        <pc:spChg chg="add del mod ord">
          <ac:chgData name="Kevin Koch" userId="e9b403a4c599b649" providerId="LiveId" clId="{666AF84C-500C-4A75-B6C7-30E99A79CB0B}" dt="2017-12-02T11:45:36.822" v="24370" actId="478"/>
          <ac:spMkLst>
            <pc:docMk/>
            <pc:sldMk cId="3767469437" sldId="326"/>
            <ac:spMk id="39" creationId="{E566DA04-9A74-4F78-8F03-493AF3E652E1}"/>
          </ac:spMkLst>
        </pc:spChg>
        <pc:spChg chg="add del mod ord">
          <ac:chgData name="Kevin Koch" userId="e9b403a4c599b649" providerId="LiveId" clId="{666AF84C-500C-4A75-B6C7-30E99A79CB0B}" dt="2017-12-02T11:45:36.823" v="24372" actId="478"/>
          <ac:spMkLst>
            <pc:docMk/>
            <pc:sldMk cId="3767469437" sldId="326"/>
            <ac:spMk id="47" creationId="{B347B5BB-365B-43EA-BBD0-BC858FBEF1ED}"/>
          </ac:spMkLst>
        </pc:spChg>
        <pc:spChg chg="add del mod ord">
          <ac:chgData name="Kevin Koch" userId="e9b403a4c599b649" providerId="LiveId" clId="{666AF84C-500C-4A75-B6C7-30E99A79CB0B}" dt="2017-12-02T11:45:36.824" v="24376" actId="478"/>
          <ac:spMkLst>
            <pc:docMk/>
            <pc:sldMk cId="3767469437" sldId="326"/>
            <ac:spMk id="48" creationId="{3CDE413C-A39B-45A4-B92E-E170C6D47DE0}"/>
          </ac:spMkLst>
        </pc:spChg>
        <pc:spChg chg="add del mod ord">
          <ac:chgData name="Kevin Koch" userId="e9b403a4c599b649" providerId="LiveId" clId="{666AF84C-500C-4A75-B6C7-30E99A79CB0B}" dt="2017-11-20T12:14:07.083" v="4468" actId="20577"/>
          <ac:spMkLst>
            <pc:docMk/>
            <pc:sldMk cId="3767469437" sldId="326"/>
            <ac:spMk id="49" creationId="{0B4668F1-DAFA-40CF-A583-E71401EB92A5}"/>
          </ac:spMkLst>
        </pc:spChg>
        <pc:spChg chg="add del mod ord">
          <ac:chgData name="Kevin Koch" userId="e9b403a4c599b649" providerId="LiveId" clId="{666AF84C-500C-4A75-B6C7-30E99A79CB0B}" dt="2017-11-20T12:11:37.592" v="3999" actId="20577"/>
          <ac:spMkLst>
            <pc:docMk/>
            <pc:sldMk cId="3767469437" sldId="326"/>
            <ac:spMk id="50" creationId="{78B5E224-5AE4-4892-8CF4-7C0166AFA143}"/>
          </ac:spMkLst>
        </pc:spChg>
        <pc:spChg chg="add del mod ord">
          <ac:chgData name="Kevin Koch" userId="e9b403a4c599b649" providerId="LiveId" clId="{666AF84C-500C-4A75-B6C7-30E99A79CB0B}" dt="2017-11-20T12:10:33.961" v="3766" actId="20577"/>
          <ac:spMkLst>
            <pc:docMk/>
            <pc:sldMk cId="3767469437" sldId="326"/>
            <ac:spMk id="51" creationId="{70C1AA35-5EE5-444A-8C18-BEB98B01A9CB}"/>
          </ac:spMkLst>
        </pc:spChg>
        <pc:spChg chg="add del mod ord">
          <ac:chgData name="Kevin Koch" userId="e9b403a4c599b649" providerId="LiveId" clId="{666AF84C-500C-4A75-B6C7-30E99A79CB0B}" dt="2017-11-20T12:13:22.067" v="4289" actId="20577"/>
          <ac:spMkLst>
            <pc:docMk/>
            <pc:sldMk cId="3767469437" sldId="326"/>
            <ac:spMk id="52" creationId="{29EC1BDA-9DE5-414B-9B7B-69CF1BC2478F}"/>
          </ac:spMkLst>
        </pc:spChg>
        <pc:spChg chg="add del mod ord">
          <ac:chgData name="Kevin Koch" userId="e9b403a4c599b649" providerId="LiveId" clId="{666AF84C-500C-4A75-B6C7-30E99A79CB0B}" dt="2017-11-20T12:10:20.498" v="3609" actId="20577"/>
          <ac:spMkLst>
            <pc:docMk/>
            <pc:sldMk cId="3767469437" sldId="326"/>
            <ac:spMk id="53" creationId="{A69F5ED0-7AFA-403D-A0A6-83DCEAFF24CE}"/>
          </ac:spMkLst>
        </pc:spChg>
        <pc:spChg chg="add del mod ord">
          <ac:chgData name="Kevin Koch" userId="e9b403a4c599b649" providerId="LiveId" clId="{666AF84C-500C-4A75-B6C7-30E99A79CB0B}" dt="2017-11-20T12:11:55.017" v="4013" actId="20577"/>
          <ac:spMkLst>
            <pc:docMk/>
            <pc:sldMk cId="3767469437" sldId="326"/>
            <ac:spMk id="54" creationId="{8DA658AC-EB50-4DF9-BD9D-62C17318A07B}"/>
          </ac:spMkLst>
        </pc:spChg>
        <pc:spChg chg="add del mod ord">
          <ac:chgData name="Kevin Koch" userId="e9b403a4c599b649" providerId="LiveId" clId="{666AF84C-500C-4A75-B6C7-30E99A79CB0B}" dt="2017-11-20T12:10:33.961" v="3764" actId="20577"/>
          <ac:spMkLst>
            <pc:docMk/>
            <pc:sldMk cId="3767469437" sldId="326"/>
            <ac:spMk id="55" creationId="{40184C78-7510-456A-A454-2D570D40E552}"/>
          </ac:spMkLst>
        </pc:spChg>
        <pc:spChg chg="add del mod ord">
          <ac:chgData name="Kevin Koch" userId="e9b403a4c599b649" providerId="LiveId" clId="{666AF84C-500C-4A75-B6C7-30E99A79CB0B}" dt="2017-11-20T12:14:17.263" v="4572" actId="20577"/>
          <ac:spMkLst>
            <pc:docMk/>
            <pc:sldMk cId="3767469437" sldId="326"/>
            <ac:spMk id="56" creationId="{7DCDE641-6B46-4C30-8D3F-B2AE0AFA30D1}"/>
          </ac:spMkLst>
        </pc:spChg>
        <pc:spChg chg="add del mod ord">
          <ac:chgData name="Kevin Koch" userId="e9b403a4c599b649" providerId="LiveId" clId="{666AF84C-500C-4A75-B6C7-30E99A79CB0B}" dt="2017-11-20T12:13:47.205" v="4454" actId="20577"/>
          <ac:spMkLst>
            <pc:docMk/>
            <pc:sldMk cId="3767469437" sldId="326"/>
            <ac:spMk id="57" creationId="{CCCC91B5-F795-4AF7-92CF-F3AEB6A55B44}"/>
          </ac:spMkLst>
        </pc:spChg>
        <pc:spChg chg="add del mod ord">
          <ac:chgData name="Kevin Koch" userId="e9b403a4c599b649" providerId="LiveId" clId="{666AF84C-500C-4A75-B6C7-30E99A79CB0B}" dt="2017-11-20T12:10:33.976" v="3772" actId="20577"/>
          <ac:spMkLst>
            <pc:docMk/>
            <pc:sldMk cId="3767469437" sldId="326"/>
            <ac:spMk id="58" creationId="{0FD0BDE5-E4DD-4020-8355-24221420F309}"/>
          </ac:spMkLst>
        </pc:spChg>
        <pc:spChg chg="add del mod ord">
          <ac:chgData name="Kevin Koch" userId="e9b403a4c599b649" providerId="LiveId" clId="{666AF84C-500C-4A75-B6C7-30E99A79CB0B}" dt="2017-11-20T12:12:21.788" v="4029" actId="20577"/>
          <ac:spMkLst>
            <pc:docMk/>
            <pc:sldMk cId="3767469437" sldId="326"/>
            <ac:spMk id="59" creationId="{CDC8C917-5BFE-4D7E-AAC8-9DB8168EB5B0}"/>
          </ac:spMkLst>
        </pc:spChg>
        <pc:spChg chg="add del mod ord">
          <ac:chgData name="Kevin Koch" userId="e9b403a4c599b649" providerId="LiveId" clId="{666AF84C-500C-4A75-B6C7-30E99A79CB0B}" dt="2017-11-20T12:10:45.824" v="3949" actId="20577"/>
          <ac:spMkLst>
            <pc:docMk/>
            <pc:sldMk cId="3767469437" sldId="326"/>
            <ac:spMk id="60" creationId="{4B609E6A-8A7D-492D-95DC-3785F7012DD7}"/>
          </ac:spMkLst>
        </pc:spChg>
        <pc:spChg chg="add del mod ord">
          <ac:chgData name="Kevin Koch" userId="e9b403a4c599b649" providerId="LiveId" clId="{666AF84C-500C-4A75-B6C7-30E99A79CB0B}" dt="2017-11-20T12:12:21.788" v="4027" actId="20577"/>
          <ac:spMkLst>
            <pc:docMk/>
            <pc:sldMk cId="3767469437" sldId="326"/>
            <ac:spMk id="61" creationId="{EDEB0F5E-53F0-4D84-8E5A-5872CAABC527}"/>
          </ac:spMkLst>
        </pc:spChg>
        <pc:spChg chg="add del mod ord">
          <ac:chgData name="Kevin Koch" userId="e9b403a4c599b649" providerId="LiveId" clId="{666AF84C-500C-4A75-B6C7-30E99A79CB0B}" dt="2017-11-20T12:10:45.824" v="3951" actId="20577"/>
          <ac:spMkLst>
            <pc:docMk/>
            <pc:sldMk cId="3767469437" sldId="326"/>
            <ac:spMk id="62" creationId="{8EE75156-94A5-4B28-B681-94F727E21A0C}"/>
          </ac:spMkLst>
        </pc:spChg>
        <pc:spChg chg="add del mod ord">
          <ac:chgData name="Kevin Koch" userId="e9b403a4c599b649" providerId="LiveId" clId="{666AF84C-500C-4A75-B6C7-30E99A79CB0B}" dt="2017-11-20T12:10:33.976" v="3770" actId="20577"/>
          <ac:spMkLst>
            <pc:docMk/>
            <pc:sldMk cId="3767469437" sldId="326"/>
            <ac:spMk id="63" creationId="{76B7EB8E-2A71-420B-A879-AEB2E3E26C72}"/>
          </ac:spMkLst>
        </pc:spChg>
        <pc:spChg chg="add del mod ord">
          <ac:chgData name="Kevin Koch" userId="e9b403a4c599b649" providerId="LiveId" clId="{666AF84C-500C-4A75-B6C7-30E99A79CB0B}" dt="2017-11-20T12:15:46.271" v="13110" actId="478"/>
          <ac:spMkLst>
            <pc:docMk/>
            <pc:sldMk cId="3767469437" sldId="326"/>
            <ac:spMk id="64" creationId="{CE5C0439-DEB1-425F-83A4-5D28CCFAC326}"/>
          </ac:spMkLst>
        </pc:spChg>
        <pc:spChg chg="add del mod ord">
          <ac:chgData name="Kevin Koch" userId="e9b403a4c599b649" providerId="LiveId" clId="{666AF84C-500C-4A75-B6C7-30E99A79CB0B}" dt="2017-11-20T12:15:50.225" v="13111" actId="478"/>
          <ac:spMkLst>
            <pc:docMk/>
            <pc:sldMk cId="3767469437" sldId="326"/>
            <ac:spMk id="65" creationId="{5FB03E1F-1D9D-431B-A394-B566337568D5}"/>
          </ac:spMkLst>
        </pc:spChg>
        <pc:spChg chg="add del mod ord">
          <ac:chgData name="Kevin Koch" userId="e9b403a4c599b649" providerId="LiveId" clId="{666AF84C-500C-4A75-B6C7-30E99A79CB0B}" dt="2017-11-20T12:12:21.788" v="4031" actId="20577"/>
          <ac:spMkLst>
            <pc:docMk/>
            <pc:sldMk cId="3767469437" sldId="326"/>
            <ac:spMk id="66" creationId="{EE957099-EA2C-4A68-9733-D8E5BCEDCD6A}"/>
          </ac:spMkLst>
        </pc:spChg>
        <pc:spChg chg="add del mod ord">
          <ac:chgData name="Kevin Koch" userId="e9b403a4c599b649" providerId="LiveId" clId="{666AF84C-500C-4A75-B6C7-30E99A79CB0B}" dt="2017-11-20T12:10:20.498" v="3613" actId="20577"/>
          <ac:spMkLst>
            <pc:docMk/>
            <pc:sldMk cId="3767469437" sldId="326"/>
            <ac:spMk id="67" creationId="{118287CF-2FE6-45E9-896D-164DE705699A}"/>
          </ac:spMkLst>
        </pc:spChg>
        <pc:spChg chg="add del mod ord">
          <ac:chgData name="Kevin Koch" userId="e9b403a4c599b649" providerId="LiveId" clId="{666AF84C-500C-4A75-B6C7-30E99A79CB0B}" dt="2017-12-02T11:45:36.774" v="24256" actId="478"/>
          <ac:spMkLst>
            <pc:docMk/>
            <pc:sldMk cId="3767469437" sldId="326"/>
            <ac:spMk id="68" creationId="{6B2C0A06-121C-4031-AB77-136C20666659}"/>
          </ac:spMkLst>
        </pc:spChg>
        <pc:spChg chg="add del mod ord">
          <ac:chgData name="Kevin Koch" userId="e9b403a4c599b649" providerId="LiveId" clId="{666AF84C-500C-4A75-B6C7-30E99A79CB0B}" dt="2017-12-02T11:45:36.786" v="24278" actId="478"/>
          <ac:spMkLst>
            <pc:docMk/>
            <pc:sldMk cId="3767469437" sldId="326"/>
            <ac:spMk id="69" creationId="{9EC52647-E142-4014-9375-83657F5C492B}"/>
          </ac:spMkLst>
        </pc:spChg>
        <pc:spChg chg="add del mod ord">
          <ac:chgData name="Kevin Koch" userId="e9b403a4c599b649" providerId="LiveId" clId="{666AF84C-500C-4A75-B6C7-30E99A79CB0B}" dt="2017-12-02T11:45:36.789" v="24284" actId="478"/>
          <ac:spMkLst>
            <pc:docMk/>
            <pc:sldMk cId="3767469437" sldId="326"/>
            <ac:spMk id="70" creationId="{A224AF86-517E-4E8B-AD50-6DDCE549D7CB}"/>
          </ac:spMkLst>
        </pc:spChg>
        <pc:spChg chg="add del mod ord">
          <ac:chgData name="Kevin Koch" userId="e9b403a4c599b649" providerId="LiveId" clId="{666AF84C-500C-4A75-B6C7-30E99A79CB0B}" dt="2017-11-20T12:12:26.224" v="4139" actId="20577"/>
          <ac:spMkLst>
            <pc:docMk/>
            <pc:sldMk cId="3767469437" sldId="326"/>
            <ac:spMk id="71" creationId="{554261D3-995E-4AFB-90C4-47365C654274}"/>
          </ac:spMkLst>
        </pc:spChg>
        <pc:spChg chg="add mod ord">
          <ac:chgData name="Kevin Koch" userId="e9b403a4c599b649" providerId="LiveId" clId="{666AF84C-500C-4A75-B6C7-30E99A79CB0B}" dt="2017-12-02T11:41:55.973" v="18491" actId="478"/>
          <ac:spMkLst>
            <pc:docMk/>
            <pc:sldMk cId="3767469437" sldId="326"/>
            <ac:spMk id="71" creationId="{DA793607-210C-433F-A218-182A7F3BADE4}"/>
          </ac:spMkLst>
        </pc:spChg>
        <pc:spChg chg="add del mod ord">
          <ac:chgData name="Kevin Koch" userId="e9b403a4c599b649" providerId="LiveId" clId="{666AF84C-500C-4A75-B6C7-30E99A79CB0B}" dt="2017-12-02T11:42:07.672" v="18778" actId="478"/>
          <ac:spMkLst>
            <pc:docMk/>
            <pc:sldMk cId="3767469437" sldId="326"/>
            <ac:spMk id="72" creationId="{C1389D94-8E3C-47FD-A5E3-732CC32A0C67}"/>
          </ac:spMkLst>
        </pc:spChg>
        <pc:spChg chg="add del mod ord">
          <ac:chgData name="Kevin Koch" userId="e9b403a4c599b649" providerId="LiveId" clId="{666AF84C-500C-4A75-B6C7-30E99A79CB0B}" dt="2017-11-20T12:14:19.164" v="4582" actId="20577"/>
          <ac:spMkLst>
            <pc:docMk/>
            <pc:sldMk cId="3767469437" sldId="326"/>
            <ac:spMk id="72" creationId="{7A42793D-CD63-46E9-ACD9-327129E55650}"/>
          </ac:spMkLst>
        </pc:spChg>
        <pc:spChg chg="add del mod ord">
          <ac:chgData name="Kevin Koch" userId="e9b403a4c599b649" providerId="LiveId" clId="{666AF84C-500C-4A75-B6C7-30E99A79CB0B}" dt="2017-12-02T11:45:36.780" v="24272" actId="478"/>
          <ac:spMkLst>
            <pc:docMk/>
            <pc:sldMk cId="3767469437" sldId="326"/>
            <ac:spMk id="73" creationId="{86A5330D-7050-48F0-96F6-9E6ECD68E4E4}"/>
          </ac:spMkLst>
        </pc:spChg>
        <pc:spChg chg="add del mod ord">
          <ac:chgData name="Kevin Koch" userId="e9b403a4c599b649" providerId="LiveId" clId="{666AF84C-500C-4A75-B6C7-30E99A79CB0B}" dt="2017-12-02T11:45:36.777" v="24266" actId="478"/>
          <ac:spMkLst>
            <pc:docMk/>
            <pc:sldMk cId="3767469437" sldId="326"/>
            <ac:spMk id="74" creationId="{E870FD06-A8DF-4C5A-83E4-C925BBAA28F2}"/>
          </ac:spMkLst>
        </pc:spChg>
        <pc:spChg chg="add del mod ord">
          <ac:chgData name="Kevin Koch" userId="e9b403a4c599b649" providerId="LiveId" clId="{666AF84C-500C-4A75-B6C7-30E99A79CB0B}" dt="2017-11-20T12:10:45.824" v="3953" actId="20577"/>
          <ac:spMkLst>
            <pc:docMk/>
            <pc:sldMk cId="3767469437" sldId="326"/>
            <ac:spMk id="75" creationId="{8360D67B-ABBA-4CE4-B8BA-23214AE7886F}"/>
          </ac:spMkLst>
        </pc:spChg>
        <pc:spChg chg="add mod ord">
          <ac:chgData name="Kevin Koch" userId="e9b403a4c599b649" providerId="LiveId" clId="{666AF84C-500C-4A75-B6C7-30E99A79CB0B}" dt="2017-12-02T11:47:57.591" v="25854" actId="478"/>
          <ac:spMkLst>
            <pc:docMk/>
            <pc:sldMk cId="3767469437" sldId="326"/>
            <ac:spMk id="75" creationId="{1822FF9C-221C-46A0-9AED-AE949077EE89}"/>
          </ac:spMkLst>
        </pc:spChg>
        <pc:spChg chg="add del mod ord">
          <ac:chgData name="Kevin Koch" userId="e9b403a4c599b649" providerId="LiveId" clId="{666AF84C-500C-4A75-B6C7-30E99A79CB0B}" dt="2017-12-02T11:45:36.785" v="24276" actId="478"/>
          <ac:spMkLst>
            <pc:docMk/>
            <pc:sldMk cId="3767469437" sldId="326"/>
            <ac:spMk id="76" creationId="{7C1A0B09-9F41-433B-BEC0-F998283BC8DA}"/>
          </ac:spMkLst>
        </pc:spChg>
        <pc:spChg chg="add del mod ord">
          <ac:chgData name="Kevin Koch" userId="e9b403a4c599b649" providerId="LiveId" clId="{666AF84C-500C-4A75-B6C7-30E99A79CB0B}" dt="2017-11-20T12:10:33.961" v="3768" actId="20577"/>
          <ac:spMkLst>
            <pc:docMk/>
            <pc:sldMk cId="3767469437" sldId="326"/>
            <ac:spMk id="77" creationId="{4F3A216B-4E3D-4E04-990C-92DD0AEAD2AE}"/>
          </ac:spMkLst>
        </pc:spChg>
        <pc:spChg chg="add mod ord">
          <ac:chgData name="Kevin Koch" userId="e9b403a4c599b649" providerId="LiveId" clId="{666AF84C-500C-4A75-B6C7-30E99A79CB0B}" dt="2017-12-02T11:47:57.591" v="25856" actId="478"/>
          <ac:spMkLst>
            <pc:docMk/>
            <pc:sldMk cId="3767469437" sldId="326"/>
            <ac:spMk id="77" creationId="{471558BD-6CDA-46E1-963B-00FC16848AC2}"/>
          </ac:spMkLst>
        </pc:spChg>
        <pc:spChg chg="add del mod ord">
          <ac:chgData name="Kevin Koch" userId="e9b403a4c599b649" providerId="LiveId" clId="{666AF84C-500C-4A75-B6C7-30E99A79CB0B}" dt="2017-12-02T11:45:36.775" v="24262" actId="478"/>
          <ac:spMkLst>
            <pc:docMk/>
            <pc:sldMk cId="3767469437" sldId="326"/>
            <ac:spMk id="78" creationId="{8A8C1E20-9833-4BF8-ACBB-596B27D65F85}"/>
          </ac:spMkLst>
        </pc:spChg>
        <pc:spChg chg="add del mod ord">
          <ac:chgData name="Kevin Koch" userId="e9b403a4c599b649" providerId="LiveId" clId="{666AF84C-500C-4A75-B6C7-30E99A79CB0B}" dt="2017-11-20T12:10:20.498" v="3611" actId="20577"/>
          <ac:spMkLst>
            <pc:docMk/>
            <pc:sldMk cId="3767469437" sldId="326"/>
            <ac:spMk id="79" creationId="{61C87F55-4B47-4D53-ABB8-D8339FE929E2}"/>
          </ac:spMkLst>
        </pc:spChg>
        <pc:spChg chg="add mod ord">
          <ac:chgData name="Kevin Koch" userId="e9b403a4c599b649" providerId="LiveId" clId="{666AF84C-500C-4A75-B6C7-30E99A79CB0B}" dt="2017-12-02T11:47:57.591" v="25858" actId="478"/>
          <ac:spMkLst>
            <pc:docMk/>
            <pc:sldMk cId="3767469437" sldId="326"/>
            <ac:spMk id="79" creationId="{D80FDBF5-3CCF-4721-B0DD-7BC662FCE7AA}"/>
          </ac:spMkLst>
        </pc:spChg>
        <pc:spChg chg="add del mod ord">
          <ac:chgData name="Kevin Koch" userId="e9b403a4c599b649" providerId="LiveId" clId="{666AF84C-500C-4A75-B6C7-30E99A79CB0B}" dt="2017-11-20T12:14:54.200" v="10649" actId="20577"/>
          <ac:spMkLst>
            <pc:docMk/>
            <pc:sldMk cId="3767469437" sldId="326"/>
            <ac:spMk id="80" creationId="{5CF2D6A7-564F-45FB-BE4F-BA9CB0954EE6}"/>
          </ac:spMkLst>
        </pc:spChg>
        <pc:spChg chg="add mod ord">
          <ac:chgData name="Kevin Koch" userId="e9b403a4c599b649" providerId="LiveId" clId="{666AF84C-500C-4A75-B6C7-30E99A79CB0B}" dt="2017-12-02T11:47:57.591" v="25860" actId="478"/>
          <ac:spMkLst>
            <pc:docMk/>
            <pc:sldMk cId="3767469437" sldId="326"/>
            <ac:spMk id="80" creationId="{E71B21FE-C86C-4ACD-9FA7-7465054CE8CF}"/>
          </ac:spMkLst>
        </pc:spChg>
        <pc:spChg chg="add mod ord">
          <ac:chgData name="Kevin Koch" userId="e9b403a4c599b649" providerId="LiveId" clId="{666AF84C-500C-4A75-B6C7-30E99A79CB0B}" dt="2017-12-02T11:47:57.592" v="25862" actId="478"/>
          <ac:spMkLst>
            <pc:docMk/>
            <pc:sldMk cId="3767469437" sldId="326"/>
            <ac:spMk id="81" creationId="{89A516C5-0361-449A-899E-104CB8C554DA}"/>
          </ac:spMkLst>
        </pc:spChg>
        <pc:spChg chg="add del mod ord">
          <ac:chgData name="Kevin Koch" userId="e9b403a4c599b649" providerId="LiveId" clId="{666AF84C-500C-4A75-B6C7-30E99A79CB0B}" dt="2017-11-20T12:14:54.200" v="10651" actId="20577"/>
          <ac:spMkLst>
            <pc:docMk/>
            <pc:sldMk cId="3767469437" sldId="326"/>
            <ac:spMk id="81" creationId="{E3AB84BD-74F0-453A-9DB8-CD97339ABE13}"/>
          </ac:spMkLst>
        </pc:spChg>
        <pc:spChg chg="add del mod ord">
          <ac:chgData name="Kevin Koch" userId="e9b403a4c599b649" providerId="LiveId" clId="{666AF84C-500C-4A75-B6C7-30E99A79CB0B}" dt="2017-11-20T12:14:54.200" v="10653" actId="20577"/>
          <ac:spMkLst>
            <pc:docMk/>
            <pc:sldMk cId="3767469437" sldId="326"/>
            <ac:spMk id="82" creationId="{968E1BF5-F97D-4B10-84DE-395A6764138C}"/>
          </ac:spMkLst>
        </pc:spChg>
        <pc:spChg chg="add mod ord">
          <ac:chgData name="Kevin Koch" userId="e9b403a4c599b649" providerId="LiveId" clId="{666AF84C-500C-4A75-B6C7-30E99A79CB0B}" dt="2017-12-02T11:47:57.592" v="25864" actId="478"/>
          <ac:spMkLst>
            <pc:docMk/>
            <pc:sldMk cId="3767469437" sldId="326"/>
            <ac:spMk id="82" creationId="{D60443F5-2959-410D-9038-6E3EB82334C5}"/>
          </ac:spMkLst>
        </pc:spChg>
        <pc:spChg chg="add mod ord">
          <ac:chgData name="Kevin Koch" userId="e9b403a4c599b649" providerId="LiveId" clId="{666AF84C-500C-4A75-B6C7-30E99A79CB0B}" dt="2017-12-02T11:47:57.592" v="25866" actId="478"/>
          <ac:spMkLst>
            <pc:docMk/>
            <pc:sldMk cId="3767469437" sldId="326"/>
            <ac:spMk id="83" creationId="{5B71F966-3917-4025-A4F8-7A64953A90C6}"/>
          </ac:spMkLst>
        </pc:spChg>
        <pc:spChg chg="add del mod ord">
          <ac:chgData name="Kevin Koch" userId="e9b403a4c599b649" providerId="LiveId" clId="{666AF84C-500C-4A75-B6C7-30E99A79CB0B}" dt="2017-11-20T12:14:54.200" v="10655" actId="20577"/>
          <ac:spMkLst>
            <pc:docMk/>
            <pc:sldMk cId="3767469437" sldId="326"/>
            <ac:spMk id="83" creationId="{BCAB0F57-C033-4B7B-A442-87DC05E50EC6}"/>
          </ac:spMkLst>
        </pc:spChg>
        <pc:spChg chg="add del mod ord">
          <ac:chgData name="Kevin Koch" userId="e9b403a4c599b649" providerId="LiveId" clId="{666AF84C-500C-4A75-B6C7-30E99A79CB0B}" dt="2017-11-20T12:14:54.200" v="10657" actId="20577"/>
          <ac:spMkLst>
            <pc:docMk/>
            <pc:sldMk cId="3767469437" sldId="326"/>
            <ac:spMk id="84" creationId="{A5730013-C3D6-4A4A-9B66-115B8BEB9DE6}"/>
          </ac:spMkLst>
        </pc:spChg>
        <pc:spChg chg="add mod ord">
          <ac:chgData name="Kevin Koch" userId="e9b403a4c599b649" providerId="LiveId" clId="{666AF84C-500C-4A75-B6C7-30E99A79CB0B}" dt="2017-12-02T11:47:57.592" v="25868" actId="478"/>
          <ac:spMkLst>
            <pc:docMk/>
            <pc:sldMk cId="3767469437" sldId="326"/>
            <ac:spMk id="84" creationId="{204D0823-893F-47DA-B75E-5904963A8422}"/>
          </ac:spMkLst>
        </pc:spChg>
        <pc:spChg chg="add del mod ord">
          <ac:chgData name="Kevin Koch" userId="e9b403a4c599b649" providerId="LiveId" clId="{666AF84C-500C-4A75-B6C7-30E99A79CB0B}" dt="2017-11-20T12:14:54.200" v="10659" actId="20577"/>
          <ac:spMkLst>
            <pc:docMk/>
            <pc:sldMk cId="3767469437" sldId="326"/>
            <ac:spMk id="85" creationId="{2272F6FE-BBF9-46FF-8EA7-9B3BB9FC7373}"/>
          </ac:spMkLst>
        </pc:spChg>
        <pc:spChg chg="add mod ord">
          <ac:chgData name="Kevin Koch" userId="e9b403a4c599b649" providerId="LiveId" clId="{666AF84C-500C-4A75-B6C7-30E99A79CB0B}" dt="2017-12-02T11:47:57.592" v="25870" actId="478"/>
          <ac:spMkLst>
            <pc:docMk/>
            <pc:sldMk cId="3767469437" sldId="326"/>
            <ac:spMk id="85" creationId="{36D6840A-74D9-4F99-B48A-BC7448A6ADA6}"/>
          </ac:spMkLst>
        </pc:spChg>
        <pc:spChg chg="add del mod ord">
          <ac:chgData name="Kevin Koch" userId="e9b403a4c599b649" providerId="LiveId" clId="{666AF84C-500C-4A75-B6C7-30E99A79CB0B}" dt="2017-11-20T12:14:54.200" v="10661" actId="20577"/>
          <ac:spMkLst>
            <pc:docMk/>
            <pc:sldMk cId="3767469437" sldId="326"/>
            <ac:spMk id="86" creationId="{41BBFA41-4D34-4CC3-8A24-CB02D0B90756}"/>
          </ac:spMkLst>
        </pc:spChg>
        <pc:spChg chg="add del mod ord">
          <ac:chgData name="Kevin Koch" userId="e9b403a4c599b649" providerId="LiveId" clId="{666AF84C-500C-4A75-B6C7-30E99A79CB0B}" dt="2017-11-20T12:14:54.200" v="10663" actId="20577"/>
          <ac:spMkLst>
            <pc:docMk/>
            <pc:sldMk cId="3767469437" sldId="326"/>
            <ac:spMk id="87" creationId="{E0EA84B7-427A-4EE1-A213-EFAC67D7BECC}"/>
          </ac:spMkLst>
        </pc:spChg>
        <pc:spChg chg="add del mod ord">
          <ac:chgData name="Kevin Koch" userId="e9b403a4c599b649" providerId="LiveId" clId="{666AF84C-500C-4A75-B6C7-30E99A79CB0B}" dt="2017-11-20T12:14:54.200" v="10665" actId="20577"/>
          <ac:spMkLst>
            <pc:docMk/>
            <pc:sldMk cId="3767469437" sldId="326"/>
            <ac:spMk id="88" creationId="{8609A558-9E03-47DB-A4FD-0C40E9BD3EA6}"/>
          </ac:spMkLst>
        </pc:spChg>
        <pc:spChg chg="add del mod ord">
          <ac:chgData name="Kevin Koch" userId="e9b403a4c599b649" providerId="LiveId" clId="{666AF84C-500C-4A75-B6C7-30E99A79CB0B}" dt="2017-11-20T12:15:08.282" v="12063" actId="20577"/>
          <ac:spMkLst>
            <pc:docMk/>
            <pc:sldMk cId="3767469437" sldId="326"/>
            <ac:spMk id="89" creationId="{80E86417-0C27-481F-A4FD-BF2630EF12F7}"/>
          </ac:spMkLst>
        </pc:spChg>
        <pc:spChg chg="add del mod ord">
          <ac:chgData name="Kevin Koch" userId="e9b403a4c599b649" providerId="LiveId" clId="{666AF84C-500C-4A75-B6C7-30E99A79CB0B}" dt="2017-11-20T12:15:08.282" v="12065" actId="20577"/>
          <ac:spMkLst>
            <pc:docMk/>
            <pc:sldMk cId="3767469437" sldId="326"/>
            <ac:spMk id="90" creationId="{BD08AAEE-A403-4B52-A436-67D582C1E152}"/>
          </ac:spMkLst>
        </pc:spChg>
        <pc:spChg chg="add del mod ord">
          <ac:chgData name="Kevin Koch" userId="e9b403a4c599b649" providerId="LiveId" clId="{666AF84C-500C-4A75-B6C7-30E99A79CB0B}" dt="2017-11-20T12:15:08.282" v="12067" actId="20577"/>
          <ac:spMkLst>
            <pc:docMk/>
            <pc:sldMk cId="3767469437" sldId="326"/>
            <ac:spMk id="91" creationId="{490D96A1-BB0B-4CF0-B40F-1CD8D1B2C722}"/>
          </ac:spMkLst>
        </pc:spChg>
        <pc:spChg chg="add del mod ord">
          <ac:chgData name="Kevin Koch" userId="e9b403a4c599b649" providerId="LiveId" clId="{666AF84C-500C-4A75-B6C7-30E99A79CB0B}" dt="2017-11-20T12:15:08.282" v="12069" actId="20577"/>
          <ac:spMkLst>
            <pc:docMk/>
            <pc:sldMk cId="3767469437" sldId="326"/>
            <ac:spMk id="92" creationId="{054A0310-5425-4533-8DCD-52220FC74ACC}"/>
          </ac:spMkLst>
        </pc:spChg>
        <pc:spChg chg="add del mod ord">
          <ac:chgData name="Kevin Koch" userId="e9b403a4c599b649" providerId="LiveId" clId="{666AF84C-500C-4A75-B6C7-30E99A79CB0B}" dt="2017-12-02T11:47:57.594" v="25888" actId="478"/>
          <ac:spMkLst>
            <pc:docMk/>
            <pc:sldMk cId="3767469437" sldId="326"/>
            <ac:spMk id="92" creationId="{211D2AB2-96A7-4744-B51C-DD425CC15CB2}"/>
          </ac:spMkLst>
        </pc:spChg>
        <pc:spChg chg="add mod ord">
          <ac:chgData name="Kevin Koch" userId="e9b403a4c599b649" providerId="LiveId" clId="{666AF84C-500C-4A75-B6C7-30E99A79CB0B}" dt="2017-12-02T11:47:57.594" v="25886" actId="478"/>
          <ac:spMkLst>
            <pc:docMk/>
            <pc:sldMk cId="3767469437" sldId="326"/>
            <ac:spMk id="93" creationId="{361CE11C-6C5E-4C60-82BE-71EF8847988F}"/>
          </ac:spMkLst>
        </pc:spChg>
        <pc:spChg chg="add del mod ord">
          <ac:chgData name="Kevin Koch" userId="e9b403a4c599b649" providerId="LiveId" clId="{666AF84C-500C-4A75-B6C7-30E99A79CB0B}" dt="2017-11-20T12:15:08.282" v="12071" actId="20577"/>
          <ac:spMkLst>
            <pc:docMk/>
            <pc:sldMk cId="3767469437" sldId="326"/>
            <ac:spMk id="93" creationId="{F1AFABF5-647C-4920-907E-D148C244F3A0}"/>
          </ac:spMkLst>
        </pc:spChg>
        <pc:spChg chg="add del mod ord">
          <ac:chgData name="Kevin Koch" userId="e9b403a4c599b649" providerId="LiveId" clId="{666AF84C-500C-4A75-B6C7-30E99A79CB0B}" dt="2017-11-20T12:15:08.282" v="12073" actId="20577"/>
          <ac:spMkLst>
            <pc:docMk/>
            <pc:sldMk cId="3767469437" sldId="326"/>
            <ac:spMk id="94" creationId="{0A9FE3C8-51E9-47F9-AB00-8BF874C53384}"/>
          </ac:spMkLst>
        </pc:spChg>
        <pc:spChg chg="add del mod ord">
          <ac:chgData name="Kevin Koch" userId="e9b403a4c599b649" providerId="LiveId" clId="{666AF84C-500C-4A75-B6C7-30E99A79CB0B}" dt="2017-11-20T12:15:08.282" v="12075" actId="20577"/>
          <ac:spMkLst>
            <pc:docMk/>
            <pc:sldMk cId="3767469437" sldId="326"/>
            <ac:spMk id="95" creationId="{E5232CEA-2A05-4D9F-8E29-20A24EEB7B98}"/>
          </ac:spMkLst>
        </pc:spChg>
        <pc:spChg chg="add del mod ord">
          <ac:chgData name="Kevin Koch" userId="e9b403a4c599b649" providerId="LiveId" clId="{666AF84C-500C-4A75-B6C7-30E99A79CB0B}" dt="2017-11-20T12:15:08.282" v="12077" actId="20577"/>
          <ac:spMkLst>
            <pc:docMk/>
            <pc:sldMk cId="3767469437" sldId="326"/>
            <ac:spMk id="96" creationId="{0032C887-1B69-49EE-A671-2691104B495F}"/>
          </ac:spMkLst>
        </pc:spChg>
        <pc:spChg chg="add del mod ord">
          <ac:chgData name="Kevin Koch" userId="e9b403a4c599b649" providerId="LiveId" clId="{666AF84C-500C-4A75-B6C7-30E99A79CB0B}" dt="2017-11-20T12:16:04.967" v="13113" actId="20577"/>
          <ac:spMkLst>
            <pc:docMk/>
            <pc:sldMk cId="3767469437" sldId="326"/>
            <ac:spMk id="97" creationId="{7E4F21F5-705F-4CC2-9050-DBE8C1450F03}"/>
          </ac:spMkLst>
        </pc:spChg>
        <pc:spChg chg="add del mod ord">
          <ac:chgData name="Kevin Koch" userId="e9b403a4c599b649" providerId="LiveId" clId="{666AF84C-500C-4A75-B6C7-30E99A79CB0B}" dt="2017-11-20T12:16:04.967" v="13115" actId="20577"/>
          <ac:spMkLst>
            <pc:docMk/>
            <pc:sldMk cId="3767469437" sldId="326"/>
            <ac:spMk id="98" creationId="{469AE398-A05B-4912-92AD-414A6C6BF66D}"/>
          </ac:spMkLst>
        </pc:spChg>
        <pc:spChg chg="add del mod ord">
          <ac:chgData name="Kevin Koch" userId="e9b403a4c599b649" providerId="LiveId" clId="{666AF84C-500C-4A75-B6C7-30E99A79CB0B}" dt="2017-12-02T11:45:36.801" v="24298" actId="478"/>
          <ac:spMkLst>
            <pc:docMk/>
            <pc:sldMk cId="3767469437" sldId="326"/>
            <ac:spMk id="99" creationId="{1CA69FEE-2E79-489F-9D56-DDD9A14B98DE}"/>
          </ac:spMkLst>
        </pc:spChg>
        <pc:spChg chg="add del mod ord">
          <ac:chgData name="Kevin Koch" userId="e9b403a4c599b649" providerId="LiveId" clId="{666AF84C-500C-4A75-B6C7-30E99A79CB0B}" dt="2017-12-02T11:45:36.801" v="24296" actId="478"/>
          <ac:spMkLst>
            <pc:docMk/>
            <pc:sldMk cId="3767469437" sldId="326"/>
            <ac:spMk id="100" creationId="{B87B480A-D97E-41DD-8A5F-14FC225A3392}"/>
          </ac:spMkLst>
        </pc:spChg>
        <pc:spChg chg="add del mod ord">
          <ac:chgData name="Kevin Koch" userId="e9b403a4c599b649" providerId="LiveId" clId="{666AF84C-500C-4A75-B6C7-30E99A79CB0B}" dt="2017-11-20T12:14:42.688" v="7882" actId="20577"/>
          <ac:spMkLst>
            <pc:docMk/>
            <pc:sldMk cId="3767469437" sldId="326"/>
            <ac:spMk id="101" creationId="{40B945CA-F87E-425A-BB60-A1A0AD1E6F8E}"/>
          </ac:spMkLst>
        </pc:spChg>
        <pc:spChg chg="add del mod ord">
          <ac:chgData name="Kevin Koch" userId="e9b403a4c599b649" providerId="LiveId" clId="{666AF84C-500C-4A75-B6C7-30E99A79CB0B}" dt="2017-11-20T12:14:42.688" v="7880" actId="20577"/>
          <ac:spMkLst>
            <pc:docMk/>
            <pc:sldMk cId="3767469437" sldId="326"/>
            <ac:spMk id="102" creationId="{1ED72FD5-A75A-4887-AB6D-161F07023E9F}"/>
          </ac:spMkLst>
        </pc:spChg>
        <pc:spChg chg="add del mod ord">
          <ac:chgData name="Kevin Koch" userId="e9b403a4c599b649" providerId="LiveId" clId="{666AF84C-500C-4A75-B6C7-30E99A79CB0B}" dt="2017-11-20T12:14:42.688" v="7878" actId="20577"/>
          <ac:spMkLst>
            <pc:docMk/>
            <pc:sldMk cId="3767469437" sldId="326"/>
            <ac:spMk id="103" creationId="{170D6730-415C-4B8D-ABD3-28D0D86F838C}"/>
          </ac:spMkLst>
        </pc:spChg>
        <pc:spChg chg="add del mod ord">
          <ac:chgData name="Kevin Koch" userId="e9b403a4c599b649" providerId="LiveId" clId="{666AF84C-500C-4A75-B6C7-30E99A79CB0B}" dt="2017-11-20T12:14:42.688" v="7876" actId="20577"/>
          <ac:spMkLst>
            <pc:docMk/>
            <pc:sldMk cId="3767469437" sldId="326"/>
            <ac:spMk id="104" creationId="{60C9F80E-6DFD-443F-80FC-0BEE907D1517}"/>
          </ac:spMkLst>
        </pc:spChg>
        <pc:spChg chg="add del mod ord">
          <ac:chgData name="Kevin Koch" userId="e9b403a4c599b649" providerId="LiveId" clId="{666AF84C-500C-4A75-B6C7-30E99A79CB0B}" dt="2017-11-20T12:14:42.688" v="7874" actId="20577"/>
          <ac:spMkLst>
            <pc:docMk/>
            <pc:sldMk cId="3767469437" sldId="326"/>
            <ac:spMk id="105" creationId="{D20F80F1-3B58-4E81-9C84-DBEA76726123}"/>
          </ac:spMkLst>
        </pc:spChg>
        <pc:spChg chg="add del mod ord">
          <ac:chgData name="Kevin Koch" userId="e9b403a4c599b649" providerId="LiveId" clId="{666AF84C-500C-4A75-B6C7-30E99A79CB0B}" dt="2017-11-20T12:14:42.688" v="7872" actId="20577"/>
          <ac:spMkLst>
            <pc:docMk/>
            <pc:sldMk cId="3767469437" sldId="326"/>
            <ac:spMk id="106" creationId="{0B60DC70-B7B9-4C97-9367-D134B51421B1}"/>
          </ac:spMkLst>
        </pc:spChg>
        <pc:spChg chg="add del mod ord">
          <ac:chgData name="Kevin Koch" userId="e9b403a4c599b649" providerId="LiveId" clId="{666AF84C-500C-4A75-B6C7-30E99A79CB0B}" dt="2017-11-20T12:14:42.688" v="7870" actId="20577"/>
          <ac:spMkLst>
            <pc:docMk/>
            <pc:sldMk cId="3767469437" sldId="326"/>
            <ac:spMk id="107" creationId="{672DAAAE-94F7-4248-B3E9-720D54759B04}"/>
          </ac:spMkLst>
        </pc:spChg>
        <pc:spChg chg="add del mod ord">
          <ac:chgData name="Kevin Koch" userId="e9b403a4c599b649" providerId="LiveId" clId="{666AF84C-500C-4A75-B6C7-30E99A79CB0B}" dt="2017-11-20T12:14:42.688" v="7868" actId="20577"/>
          <ac:spMkLst>
            <pc:docMk/>
            <pc:sldMk cId="3767469437" sldId="326"/>
            <ac:spMk id="108" creationId="{615F1367-D668-4C48-9546-2D0F96B5CFCA}"/>
          </ac:spMkLst>
        </pc:spChg>
        <pc:spChg chg="add del mod ord">
          <ac:chgData name="Kevin Koch" userId="e9b403a4c599b649" providerId="LiveId" clId="{666AF84C-500C-4A75-B6C7-30E99A79CB0B}" dt="2017-11-20T12:14:42.688" v="7866" actId="20577"/>
          <ac:spMkLst>
            <pc:docMk/>
            <pc:sldMk cId="3767469437" sldId="326"/>
            <ac:spMk id="109" creationId="{2D1E4708-7D10-4FC3-A4CA-7C55BD1ADAF3}"/>
          </ac:spMkLst>
        </pc:spChg>
        <pc:spChg chg="add del mod ord">
          <ac:chgData name="Kevin Koch" userId="e9b403a4c599b649" providerId="LiveId" clId="{666AF84C-500C-4A75-B6C7-30E99A79CB0B}" dt="2017-11-20T12:14:42.688" v="7864" actId="20577"/>
          <ac:spMkLst>
            <pc:docMk/>
            <pc:sldMk cId="3767469437" sldId="326"/>
            <ac:spMk id="110" creationId="{F7870A5D-67FB-4390-A31A-64C796207DB7}"/>
          </ac:spMkLst>
        </pc:spChg>
        <pc:spChg chg="add del mod ord">
          <ac:chgData name="Kevin Koch" userId="e9b403a4c599b649" providerId="LiveId" clId="{666AF84C-500C-4A75-B6C7-30E99A79CB0B}" dt="2017-11-20T12:14:42.688" v="7862" actId="20577"/>
          <ac:spMkLst>
            <pc:docMk/>
            <pc:sldMk cId="3767469437" sldId="326"/>
            <ac:spMk id="111" creationId="{FEFCBE20-5BA8-4A03-BA18-D6052B08E4E7}"/>
          </ac:spMkLst>
        </pc:spChg>
        <pc:spChg chg="add del mod ord">
          <ac:chgData name="Kevin Koch" userId="e9b403a4c599b649" providerId="LiveId" clId="{666AF84C-500C-4A75-B6C7-30E99A79CB0B}" dt="2017-11-20T12:14:42.688" v="7860" actId="20577"/>
          <ac:spMkLst>
            <pc:docMk/>
            <pc:sldMk cId="3767469437" sldId="326"/>
            <ac:spMk id="112" creationId="{E4D3C59E-64BB-40F2-8B0D-08A36C1B78A4}"/>
          </ac:spMkLst>
        </pc:spChg>
        <pc:spChg chg="add del mod ord">
          <ac:chgData name="Kevin Koch" userId="e9b403a4c599b649" providerId="LiveId" clId="{666AF84C-500C-4A75-B6C7-30E99A79CB0B}" dt="2017-11-20T12:14:42.688" v="7858" actId="20577"/>
          <ac:spMkLst>
            <pc:docMk/>
            <pc:sldMk cId="3767469437" sldId="326"/>
            <ac:spMk id="113" creationId="{54103014-736C-42AD-A116-1823FDEA65E5}"/>
          </ac:spMkLst>
        </pc:spChg>
        <pc:spChg chg="add del mod ord">
          <ac:chgData name="Kevin Koch" userId="e9b403a4c599b649" providerId="LiveId" clId="{666AF84C-500C-4A75-B6C7-30E99A79CB0B}" dt="2017-11-20T12:14:42.688" v="7856" actId="20577"/>
          <ac:spMkLst>
            <pc:docMk/>
            <pc:sldMk cId="3767469437" sldId="326"/>
            <ac:spMk id="114" creationId="{10DF98EF-0BB4-4573-9B94-EB7F4CA3F68D}"/>
          </ac:spMkLst>
        </pc:spChg>
        <pc:spChg chg="add del mod ord">
          <ac:chgData name="Kevin Koch" userId="e9b403a4c599b649" providerId="LiveId" clId="{666AF84C-500C-4A75-B6C7-30E99A79CB0B}" dt="2017-11-20T12:14:42.688" v="7854" actId="20577"/>
          <ac:spMkLst>
            <pc:docMk/>
            <pc:sldMk cId="3767469437" sldId="326"/>
            <ac:spMk id="115" creationId="{1B07F4AF-C6C0-499F-8802-1443151DF20B}"/>
          </ac:spMkLst>
        </pc:spChg>
        <pc:spChg chg="add del mod ord">
          <ac:chgData name="Kevin Koch" userId="e9b403a4c599b649" providerId="LiveId" clId="{666AF84C-500C-4A75-B6C7-30E99A79CB0B}" dt="2017-11-20T12:14:42.688" v="7852" actId="20577"/>
          <ac:spMkLst>
            <pc:docMk/>
            <pc:sldMk cId="3767469437" sldId="326"/>
            <ac:spMk id="116" creationId="{C8C9C2C3-035D-4824-95E9-97D2D7A8E233}"/>
          </ac:spMkLst>
        </pc:spChg>
        <pc:spChg chg="add del mod ord">
          <ac:chgData name="Kevin Koch" userId="e9b403a4c599b649" providerId="LiveId" clId="{666AF84C-500C-4A75-B6C7-30E99A79CB0B}" dt="2017-11-20T12:14:42.688" v="7850" actId="20577"/>
          <ac:spMkLst>
            <pc:docMk/>
            <pc:sldMk cId="3767469437" sldId="326"/>
            <ac:spMk id="117" creationId="{5A44628D-ACA5-4F84-9521-B2A9B144A19F}"/>
          </ac:spMkLst>
        </pc:spChg>
        <pc:spChg chg="add del mod ord">
          <ac:chgData name="Kevin Koch" userId="e9b403a4c599b649" providerId="LiveId" clId="{666AF84C-500C-4A75-B6C7-30E99A79CB0B}" dt="2017-11-20T12:14:42.688" v="7848" actId="20577"/>
          <ac:spMkLst>
            <pc:docMk/>
            <pc:sldMk cId="3767469437" sldId="326"/>
            <ac:spMk id="118" creationId="{4CB72296-B1F7-4E65-9B4E-D619F466971E}"/>
          </ac:spMkLst>
        </pc:spChg>
        <pc:spChg chg="add del mod ord">
          <ac:chgData name="Kevin Koch" userId="e9b403a4c599b649" providerId="LiveId" clId="{666AF84C-500C-4A75-B6C7-30E99A79CB0B}" dt="2017-11-20T12:14:42.688" v="7846" actId="20577"/>
          <ac:spMkLst>
            <pc:docMk/>
            <pc:sldMk cId="3767469437" sldId="326"/>
            <ac:spMk id="119" creationId="{9D05448E-4A1F-4112-9398-ED23B292DFDD}"/>
          </ac:spMkLst>
        </pc:spChg>
        <pc:spChg chg="add del mod ord">
          <ac:chgData name="Kevin Koch" userId="e9b403a4c599b649" providerId="LiveId" clId="{666AF84C-500C-4A75-B6C7-30E99A79CB0B}" dt="2017-11-20T12:14:42.688" v="7844" actId="20577"/>
          <ac:spMkLst>
            <pc:docMk/>
            <pc:sldMk cId="3767469437" sldId="326"/>
            <ac:spMk id="120" creationId="{9FF1A12A-3113-4425-8E92-988F38DA3EF1}"/>
          </ac:spMkLst>
        </pc:spChg>
        <pc:spChg chg="add del mod ord">
          <ac:chgData name="Kevin Koch" userId="e9b403a4c599b649" providerId="LiveId" clId="{666AF84C-500C-4A75-B6C7-30E99A79CB0B}" dt="2017-11-20T12:14:42.688" v="7842" actId="20577"/>
          <ac:spMkLst>
            <pc:docMk/>
            <pc:sldMk cId="3767469437" sldId="326"/>
            <ac:spMk id="121" creationId="{C8DEA26A-B240-4F9E-9970-88DD64EDD818}"/>
          </ac:spMkLst>
        </pc:spChg>
        <pc:spChg chg="add del mod ord">
          <ac:chgData name="Kevin Koch" userId="e9b403a4c599b649" providerId="LiveId" clId="{666AF84C-500C-4A75-B6C7-30E99A79CB0B}" dt="2017-11-20T12:14:42.688" v="7840" actId="20577"/>
          <ac:spMkLst>
            <pc:docMk/>
            <pc:sldMk cId="3767469437" sldId="326"/>
            <ac:spMk id="122" creationId="{B1CD0FB7-BA04-4BCB-A4E3-824621C5FC62}"/>
          </ac:spMkLst>
        </pc:spChg>
        <pc:spChg chg="add del mod ord">
          <ac:chgData name="Kevin Koch" userId="e9b403a4c599b649" providerId="LiveId" clId="{666AF84C-500C-4A75-B6C7-30E99A79CB0B}" dt="2017-11-20T12:14:42.688" v="7838" actId="20577"/>
          <ac:spMkLst>
            <pc:docMk/>
            <pc:sldMk cId="3767469437" sldId="326"/>
            <ac:spMk id="123" creationId="{94E6CDC7-1C2D-4A33-9FF3-F6C399DECAB9}"/>
          </ac:spMkLst>
        </pc:spChg>
        <pc:spChg chg="add del mod ord">
          <ac:chgData name="Kevin Koch" userId="e9b403a4c599b649" providerId="LiveId" clId="{666AF84C-500C-4A75-B6C7-30E99A79CB0B}" dt="2017-11-20T12:14:42.688" v="7836" actId="20577"/>
          <ac:spMkLst>
            <pc:docMk/>
            <pc:sldMk cId="3767469437" sldId="326"/>
            <ac:spMk id="124" creationId="{6F4698E7-81CA-4393-BC37-0020474C8EC3}"/>
          </ac:spMkLst>
        </pc:spChg>
        <pc:spChg chg="add del mod ord">
          <ac:chgData name="Kevin Koch" userId="e9b403a4c599b649" providerId="LiveId" clId="{666AF84C-500C-4A75-B6C7-30E99A79CB0B}" dt="2017-11-20T12:14:42.688" v="7834" actId="20577"/>
          <ac:spMkLst>
            <pc:docMk/>
            <pc:sldMk cId="3767469437" sldId="326"/>
            <ac:spMk id="125" creationId="{048A64E5-64D0-47E7-B7D6-45AD1764ADF8}"/>
          </ac:spMkLst>
        </pc:spChg>
        <pc:spChg chg="add del mod ord">
          <ac:chgData name="Kevin Koch" userId="e9b403a4c599b649" providerId="LiveId" clId="{666AF84C-500C-4A75-B6C7-30E99A79CB0B}" dt="2017-11-20T12:14:42.688" v="7832" actId="20577"/>
          <ac:spMkLst>
            <pc:docMk/>
            <pc:sldMk cId="3767469437" sldId="326"/>
            <ac:spMk id="126" creationId="{AC05974C-5014-44B6-BF51-2CBBF929EF74}"/>
          </ac:spMkLst>
        </pc:spChg>
        <pc:spChg chg="add del mod ord">
          <ac:chgData name="Kevin Koch" userId="e9b403a4c599b649" providerId="LiveId" clId="{666AF84C-500C-4A75-B6C7-30E99A79CB0B}" dt="2017-11-20T12:14:42.688" v="7830" actId="20577"/>
          <ac:spMkLst>
            <pc:docMk/>
            <pc:sldMk cId="3767469437" sldId="326"/>
            <ac:spMk id="127" creationId="{8E4094A8-9EEE-4C5E-8102-120D76022F90}"/>
          </ac:spMkLst>
        </pc:spChg>
        <pc:spChg chg="add del mod ord">
          <ac:chgData name="Kevin Koch" userId="e9b403a4c599b649" providerId="LiveId" clId="{666AF84C-500C-4A75-B6C7-30E99A79CB0B}" dt="2017-11-20T12:14:42.688" v="7828" actId="20577"/>
          <ac:spMkLst>
            <pc:docMk/>
            <pc:sldMk cId="3767469437" sldId="326"/>
            <ac:spMk id="128" creationId="{D6923F2B-9571-4625-BA3B-C6482DFC767D}"/>
          </ac:spMkLst>
        </pc:spChg>
        <pc:spChg chg="add mod ord">
          <ac:chgData name="Kevin Koch" userId="e9b403a4c599b649" providerId="LiveId" clId="{666AF84C-500C-4A75-B6C7-30E99A79CB0B}" dt="2017-12-02T11:47:57.596" v="25898" actId="478"/>
          <ac:spMkLst>
            <pc:docMk/>
            <pc:sldMk cId="3767469437" sldId="326"/>
            <ac:spMk id="128" creationId="{41099B67-3342-496D-855A-FBB203A30A41}"/>
          </ac:spMkLst>
        </pc:spChg>
        <pc:spChg chg="add mod ord">
          <ac:chgData name="Kevin Koch" userId="e9b403a4c599b649" providerId="LiveId" clId="{666AF84C-500C-4A75-B6C7-30E99A79CB0B}" dt="2017-12-02T11:47:57.596" v="25900" actId="478"/>
          <ac:spMkLst>
            <pc:docMk/>
            <pc:sldMk cId="3767469437" sldId="326"/>
            <ac:spMk id="129" creationId="{63012908-E0FF-43EA-901F-1016AB3231D3}"/>
          </ac:spMkLst>
        </pc:spChg>
        <pc:spChg chg="add del mod ord">
          <ac:chgData name="Kevin Koch" userId="e9b403a4c599b649" providerId="LiveId" clId="{666AF84C-500C-4A75-B6C7-30E99A79CB0B}" dt="2017-11-20T12:14:42.672" v="7826" actId="20577"/>
          <ac:spMkLst>
            <pc:docMk/>
            <pc:sldMk cId="3767469437" sldId="326"/>
            <ac:spMk id="129" creationId="{CC2BBBF1-8D8A-489F-8E68-DB0378BB55C0}"/>
          </ac:spMkLst>
        </pc:spChg>
        <pc:spChg chg="add del mod ord">
          <ac:chgData name="Kevin Koch" userId="e9b403a4c599b649" providerId="LiveId" clId="{666AF84C-500C-4A75-B6C7-30E99A79CB0B}" dt="2017-11-20T12:14:42.672" v="7824" actId="20577"/>
          <ac:spMkLst>
            <pc:docMk/>
            <pc:sldMk cId="3767469437" sldId="326"/>
            <ac:spMk id="130" creationId="{A0557F87-C426-4068-BD7C-EBBB7476C76B}"/>
          </ac:spMkLst>
        </pc:spChg>
        <pc:spChg chg="add mod ord">
          <ac:chgData name="Kevin Koch" userId="e9b403a4c599b649" providerId="LiveId" clId="{666AF84C-500C-4A75-B6C7-30E99A79CB0B}" dt="2017-12-02T11:47:57.596" v="25906" actId="478"/>
          <ac:spMkLst>
            <pc:docMk/>
            <pc:sldMk cId="3767469437" sldId="326"/>
            <ac:spMk id="130" creationId="{15FD6DCF-32A5-47BD-82B1-3F53D15D0889}"/>
          </ac:spMkLst>
        </pc:spChg>
        <pc:spChg chg="add mod ord">
          <ac:chgData name="Kevin Koch" userId="e9b403a4c599b649" providerId="LiveId" clId="{666AF84C-500C-4A75-B6C7-30E99A79CB0B}" dt="2017-12-02T11:47:57.597" v="25908" actId="478"/>
          <ac:spMkLst>
            <pc:docMk/>
            <pc:sldMk cId="3767469437" sldId="326"/>
            <ac:spMk id="131" creationId="{9156287E-058B-4970-BD61-FE6AD52CE5BD}"/>
          </ac:spMkLst>
        </pc:spChg>
        <pc:spChg chg="add del mod ord">
          <ac:chgData name="Kevin Koch" userId="e9b403a4c599b649" providerId="LiveId" clId="{666AF84C-500C-4A75-B6C7-30E99A79CB0B}" dt="2017-11-20T12:14:42.672" v="7822" actId="20577"/>
          <ac:spMkLst>
            <pc:docMk/>
            <pc:sldMk cId="3767469437" sldId="326"/>
            <ac:spMk id="131" creationId="{19D7DD4F-1DC6-4E81-B414-62F8E48F849C}"/>
          </ac:spMkLst>
        </pc:spChg>
        <pc:spChg chg="add del mod ord">
          <ac:chgData name="Kevin Koch" userId="e9b403a4c599b649" providerId="LiveId" clId="{666AF84C-500C-4A75-B6C7-30E99A79CB0B}" dt="2017-11-20T12:14:42.672" v="7820" actId="20577"/>
          <ac:spMkLst>
            <pc:docMk/>
            <pc:sldMk cId="3767469437" sldId="326"/>
            <ac:spMk id="132" creationId="{3BB2735D-BEC9-45EA-BBC2-B7A2BDC520F1}"/>
          </ac:spMkLst>
        </pc:spChg>
        <pc:spChg chg="add mod ord">
          <ac:chgData name="Kevin Koch" userId="e9b403a4c599b649" providerId="LiveId" clId="{666AF84C-500C-4A75-B6C7-30E99A79CB0B}" dt="2017-12-02T11:47:57.596" v="25904" actId="478"/>
          <ac:spMkLst>
            <pc:docMk/>
            <pc:sldMk cId="3767469437" sldId="326"/>
            <ac:spMk id="132" creationId="{A439D446-000A-4361-AFEA-EAB3485F05E9}"/>
          </ac:spMkLst>
        </pc:spChg>
        <pc:spChg chg="add del mod ord">
          <ac:chgData name="Kevin Koch" userId="e9b403a4c599b649" providerId="LiveId" clId="{666AF84C-500C-4A75-B6C7-30E99A79CB0B}" dt="2017-11-20T12:14:42.672" v="7818" actId="20577"/>
          <ac:spMkLst>
            <pc:docMk/>
            <pc:sldMk cId="3767469437" sldId="326"/>
            <ac:spMk id="133" creationId="{DC8B89DE-6971-4EA9-9B9F-7448B69EF574}"/>
          </ac:spMkLst>
        </pc:spChg>
        <pc:spChg chg="add mod ord">
          <ac:chgData name="Kevin Koch" userId="e9b403a4c599b649" providerId="LiveId" clId="{666AF84C-500C-4A75-B6C7-30E99A79CB0B}" dt="2017-12-02T11:47:57.596" v="25902" actId="478"/>
          <ac:spMkLst>
            <pc:docMk/>
            <pc:sldMk cId="3767469437" sldId="326"/>
            <ac:spMk id="133" creationId="{B3309E14-2D13-4C3B-A44E-6292F158CED9}"/>
          </ac:spMkLst>
        </pc:spChg>
        <pc:spChg chg="add mod ord">
          <ac:chgData name="Kevin Koch" userId="e9b403a4c599b649" providerId="LiveId" clId="{666AF84C-500C-4A75-B6C7-30E99A79CB0B}" dt="2017-12-02T11:47:57.597" v="25910" actId="478"/>
          <ac:spMkLst>
            <pc:docMk/>
            <pc:sldMk cId="3767469437" sldId="326"/>
            <ac:spMk id="134" creationId="{F78380BA-10C2-4105-9B86-EA56CCB65F96}"/>
          </ac:spMkLst>
        </pc:spChg>
        <pc:spChg chg="add del mod ord">
          <ac:chgData name="Kevin Koch" userId="e9b403a4c599b649" providerId="LiveId" clId="{666AF84C-500C-4A75-B6C7-30E99A79CB0B}" dt="2017-11-20T12:14:42.672" v="7816" actId="20577"/>
          <ac:spMkLst>
            <pc:docMk/>
            <pc:sldMk cId="3767469437" sldId="326"/>
            <ac:spMk id="134" creationId="{2F684E66-0164-4B70-9602-BB17B1934D93}"/>
          </ac:spMkLst>
        </pc:spChg>
        <pc:spChg chg="add del mod ord">
          <ac:chgData name="Kevin Koch" userId="e9b403a4c599b649" providerId="LiveId" clId="{666AF84C-500C-4A75-B6C7-30E99A79CB0B}" dt="2017-12-02T11:47:57.599" v="25932" actId="478"/>
          <ac:spMkLst>
            <pc:docMk/>
            <pc:sldMk cId="3767469437" sldId="326"/>
            <ac:spMk id="135" creationId="{EAA4CB50-B42E-45A2-A5A9-C2DA41CAFCB4}"/>
          </ac:spMkLst>
        </pc:spChg>
        <pc:spChg chg="add del mod ord">
          <ac:chgData name="Kevin Koch" userId="e9b403a4c599b649" providerId="LiveId" clId="{666AF84C-500C-4A75-B6C7-30E99A79CB0B}" dt="2017-11-20T12:14:42.672" v="7814" actId="20577"/>
          <ac:spMkLst>
            <pc:docMk/>
            <pc:sldMk cId="3767469437" sldId="326"/>
            <ac:spMk id="135" creationId="{9B69CB97-DF84-4A88-803A-666DAD953675}"/>
          </ac:spMkLst>
        </pc:spChg>
        <pc:spChg chg="add mod ord">
          <ac:chgData name="Kevin Koch" userId="e9b403a4c599b649" providerId="LiveId" clId="{666AF84C-500C-4A75-B6C7-30E99A79CB0B}" dt="2017-12-02T11:47:57.598" v="25918" actId="478"/>
          <ac:spMkLst>
            <pc:docMk/>
            <pc:sldMk cId="3767469437" sldId="326"/>
            <ac:spMk id="136" creationId="{ED544569-1BAC-4A4F-8FA0-2C9F03AD4FC5}"/>
          </ac:spMkLst>
        </pc:spChg>
        <pc:spChg chg="add del mod ord">
          <ac:chgData name="Kevin Koch" userId="e9b403a4c599b649" providerId="LiveId" clId="{666AF84C-500C-4A75-B6C7-30E99A79CB0B}" dt="2017-11-20T12:14:42.672" v="7812" actId="20577"/>
          <ac:spMkLst>
            <pc:docMk/>
            <pc:sldMk cId="3767469437" sldId="326"/>
            <ac:spMk id="136" creationId="{95404855-CDD7-4CBF-BDB6-04E5758B937B}"/>
          </ac:spMkLst>
        </pc:spChg>
        <pc:spChg chg="add del mod ord">
          <ac:chgData name="Kevin Koch" userId="e9b403a4c599b649" providerId="LiveId" clId="{666AF84C-500C-4A75-B6C7-30E99A79CB0B}" dt="2017-12-02T11:47:57.598" v="25922" actId="478"/>
          <ac:spMkLst>
            <pc:docMk/>
            <pc:sldMk cId="3767469437" sldId="326"/>
            <ac:spMk id="137" creationId="{00D05494-5868-41C6-9D79-03320D5B30BC}"/>
          </ac:spMkLst>
        </pc:spChg>
        <pc:spChg chg="add del mod ord">
          <ac:chgData name="Kevin Koch" userId="e9b403a4c599b649" providerId="LiveId" clId="{666AF84C-500C-4A75-B6C7-30E99A79CB0B}" dt="2017-11-20T12:14:42.672" v="7810" actId="20577"/>
          <ac:spMkLst>
            <pc:docMk/>
            <pc:sldMk cId="3767469437" sldId="326"/>
            <ac:spMk id="137" creationId="{A9E4EB23-CCFD-4854-97D9-387084EDA7A2}"/>
          </ac:spMkLst>
        </pc:spChg>
        <pc:spChg chg="add del mod ord">
          <ac:chgData name="Kevin Koch" userId="e9b403a4c599b649" providerId="LiveId" clId="{666AF84C-500C-4A75-B6C7-30E99A79CB0B}" dt="2017-12-02T11:47:57.598" v="25920" actId="478"/>
          <ac:spMkLst>
            <pc:docMk/>
            <pc:sldMk cId="3767469437" sldId="326"/>
            <ac:spMk id="138" creationId="{8E48A422-0CAC-40FA-8D2B-CD01B48A02B1}"/>
          </ac:spMkLst>
        </pc:spChg>
        <pc:spChg chg="add del mod ord">
          <ac:chgData name="Kevin Koch" userId="e9b403a4c599b649" providerId="LiveId" clId="{666AF84C-500C-4A75-B6C7-30E99A79CB0B}" dt="2017-11-20T12:14:42.672" v="7808" actId="20577"/>
          <ac:spMkLst>
            <pc:docMk/>
            <pc:sldMk cId="3767469437" sldId="326"/>
            <ac:spMk id="138" creationId="{CA7CB74B-4CD2-487F-81B7-F54022695E40}"/>
          </ac:spMkLst>
        </pc:spChg>
        <pc:spChg chg="add del mod ord">
          <ac:chgData name="Kevin Koch" userId="e9b403a4c599b649" providerId="LiveId" clId="{666AF84C-500C-4A75-B6C7-30E99A79CB0B}" dt="2017-11-20T12:14:42.672" v="7806" actId="20577"/>
          <ac:spMkLst>
            <pc:docMk/>
            <pc:sldMk cId="3767469437" sldId="326"/>
            <ac:spMk id="139" creationId="{FD8B9707-FD55-4574-9150-0CE189D86BB5}"/>
          </ac:spMkLst>
        </pc:spChg>
        <pc:spChg chg="add del mod ord">
          <ac:chgData name="Kevin Koch" userId="e9b403a4c599b649" providerId="LiveId" clId="{666AF84C-500C-4A75-B6C7-30E99A79CB0B}" dt="2017-12-02T11:47:57.598" v="25924" actId="478"/>
          <ac:spMkLst>
            <pc:docMk/>
            <pc:sldMk cId="3767469437" sldId="326"/>
            <ac:spMk id="139" creationId="{D3630733-7DB7-4F95-B68B-DFA209856068}"/>
          </ac:spMkLst>
        </pc:spChg>
        <pc:spChg chg="add del mod ord">
          <ac:chgData name="Kevin Koch" userId="e9b403a4c599b649" providerId="LiveId" clId="{666AF84C-500C-4A75-B6C7-30E99A79CB0B}" dt="2017-11-20T12:14:42.672" v="7804" actId="20577"/>
          <ac:spMkLst>
            <pc:docMk/>
            <pc:sldMk cId="3767469437" sldId="326"/>
            <ac:spMk id="140" creationId="{ADB8FC1A-8158-4984-855B-145FD8191802}"/>
          </ac:spMkLst>
        </pc:spChg>
        <pc:spChg chg="add del mod ord">
          <ac:chgData name="Kevin Koch" userId="e9b403a4c599b649" providerId="LiveId" clId="{666AF84C-500C-4A75-B6C7-30E99A79CB0B}" dt="2017-12-02T11:47:57.599" v="25930" actId="478"/>
          <ac:spMkLst>
            <pc:docMk/>
            <pc:sldMk cId="3767469437" sldId="326"/>
            <ac:spMk id="140" creationId="{6B1DD62E-8426-4582-AB3F-0B2F4B47917C}"/>
          </ac:spMkLst>
        </pc:spChg>
        <pc:spChg chg="add del mod ord">
          <ac:chgData name="Kevin Koch" userId="e9b403a4c599b649" providerId="LiveId" clId="{666AF84C-500C-4A75-B6C7-30E99A79CB0B}" dt="2017-11-20T12:14:42.672" v="7802" actId="20577"/>
          <ac:spMkLst>
            <pc:docMk/>
            <pc:sldMk cId="3767469437" sldId="326"/>
            <ac:spMk id="141" creationId="{5EA84B78-EEFD-4AB6-BF2F-68A6C5331BC9}"/>
          </ac:spMkLst>
        </pc:spChg>
        <pc:spChg chg="add del mod ord">
          <ac:chgData name="Kevin Koch" userId="e9b403a4c599b649" providerId="LiveId" clId="{666AF84C-500C-4A75-B6C7-30E99A79CB0B}" dt="2017-12-02T11:47:57.599" v="25926" actId="478"/>
          <ac:spMkLst>
            <pc:docMk/>
            <pc:sldMk cId="3767469437" sldId="326"/>
            <ac:spMk id="141" creationId="{0BCA0006-78DA-4010-ABAC-163915526D41}"/>
          </ac:spMkLst>
        </pc:spChg>
        <pc:spChg chg="add del mod ord">
          <ac:chgData name="Kevin Koch" userId="e9b403a4c599b649" providerId="LiveId" clId="{666AF84C-500C-4A75-B6C7-30E99A79CB0B}" dt="2017-12-02T11:45:27.858" v="23810" actId="478"/>
          <ac:spMkLst>
            <pc:docMk/>
            <pc:sldMk cId="3767469437" sldId="326"/>
            <ac:spMk id="142" creationId="{9331A77A-772D-4012-A302-A02435B4B46C}"/>
          </ac:spMkLst>
        </pc:spChg>
        <pc:spChg chg="add del mod ord">
          <ac:chgData name="Kevin Koch" userId="e9b403a4c599b649" providerId="LiveId" clId="{666AF84C-500C-4A75-B6C7-30E99A79CB0B}" dt="2017-11-20T12:14:42.672" v="7800" actId="20577"/>
          <ac:spMkLst>
            <pc:docMk/>
            <pc:sldMk cId="3767469437" sldId="326"/>
            <ac:spMk id="142" creationId="{CE8EA73A-FB52-4302-9866-CF564C7CDCF2}"/>
          </ac:spMkLst>
        </pc:spChg>
        <pc:spChg chg="add mod ord">
          <ac:chgData name="Kevin Koch" userId="e9b403a4c599b649" providerId="LiveId" clId="{666AF84C-500C-4A75-B6C7-30E99A79CB0B}" dt="2017-12-02T11:44:39.851" v="20742" actId="478"/>
          <ac:spMkLst>
            <pc:docMk/>
            <pc:sldMk cId="3767469437" sldId="326"/>
            <ac:spMk id="143" creationId="{FFB0B281-EA23-4F86-AA6C-03E9D3158CDD}"/>
          </ac:spMkLst>
        </pc:spChg>
        <pc:spChg chg="add del mod ord">
          <ac:chgData name="Kevin Koch" userId="e9b403a4c599b649" providerId="LiveId" clId="{666AF84C-500C-4A75-B6C7-30E99A79CB0B}" dt="2017-11-20T12:14:42.672" v="7798" actId="20577"/>
          <ac:spMkLst>
            <pc:docMk/>
            <pc:sldMk cId="3767469437" sldId="326"/>
            <ac:spMk id="143" creationId="{EE2A9D77-F9A7-484F-9B71-2CED1B257ABD}"/>
          </ac:spMkLst>
        </pc:spChg>
        <pc:spChg chg="add mod ord">
          <ac:chgData name="Kevin Koch" userId="e9b403a4c599b649" providerId="LiveId" clId="{666AF84C-500C-4A75-B6C7-30E99A79CB0B}" dt="2017-12-02T11:44:51.168" v="21378" actId="478"/>
          <ac:spMkLst>
            <pc:docMk/>
            <pc:sldMk cId="3767469437" sldId="326"/>
            <ac:spMk id="144" creationId="{69CB9853-4378-4B92-805E-24136D42B53C}"/>
          </ac:spMkLst>
        </pc:spChg>
        <pc:spChg chg="add del mod ord">
          <ac:chgData name="Kevin Koch" userId="e9b403a4c599b649" providerId="LiveId" clId="{666AF84C-500C-4A75-B6C7-30E99A79CB0B}" dt="2017-11-20T12:14:42.672" v="7796" actId="20577"/>
          <ac:spMkLst>
            <pc:docMk/>
            <pc:sldMk cId="3767469437" sldId="326"/>
            <ac:spMk id="144" creationId="{000CFDBE-3AFC-42D3-86AA-C27FFE7BC63B}"/>
          </ac:spMkLst>
        </pc:spChg>
        <pc:spChg chg="add mod ord">
          <ac:chgData name="Kevin Koch" userId="e9b403a4c599b649" providerId="LiveId" clId="{666AF84C-500C-4A75-B6C7-30E99A79CB0B}" dt="2017-12-02T11:45:07.936" v="22458" actId="478"/>
          <ac:spMkLst>
            <pc:docMk/>
            <pc:sldMk cId="3767469437" sldId="326"/>
            <ac:spMk id="145" creationId="{8AFA900F-96EF-42A2-B54F-2CA2393CE5FC}"/>
          </ac:spMkLst>
        </pc:spChg>
        <pc:spChg chg="add del mod ord">
          <ac:chgData name="Kevin Koch" userId="e9b403a4c599b649" providerId="LiveId" clId="{666AF84C-500C-4A75-B6C7-30E99A79CB0B}" dt="2017-11-20T12:14:42.672" v="7794" actId="20577"/>
          <ac:spMkLst>
            <pc:docMk/>
            <pc:sldMk cId="3767469437" sldId="326"/>
            <ac:spMk id="145" creationId="{4BE1B289-1FE1-499F-BCEC-A6F5982135EA}"/>
          </ac:spMkLst>
        </pc:spChg>
        <pc:spChg chg="add del mod ord">
          <ac:chgData name="Kevin Koch" userId="e9b403a4c599b649" providerId="LiveId" clId="{666AF84C-500C-4A75-B6C7-30E99A79CB0B}" dt="2017-11-20T12:14:42.672" v="7792" actId="20577"/>
          <ac:spMkLst>
            <pc:docMk/>
            <pc:sldMk cId="3767469437" sldId="326"/>
            <ac:spMk id="146" creationId="{83C393E0-E7A7-42A5-B506-1CD38AD552A9}"/>
          </ac:spMkLst>
        </pc:spChg>
        <pc:spChg chg="add mod ord">
          <ac:chgData name="Kevin Koch" userId="e9b403a4c599b649" providerId="LiveId" clId="{666AF84C-500C-4A75-B6C7-30E99A79CB0B}" dt="2017-12-02T11:45:15.317" v="23094" actId="478"/>
          <ac:spMkLst>
            <pc:docMk/>
            <pc:sldMk cId="3767469437" sldId="326"/>
            <ac:spMk id="146" creationId="{F29BB8BC-7B71-46D1-9355-4818606A253C}"/>
          </ac:spMkLst>
        </pc:spChg>
        <pc:spChg chg="add del mod ord">
          <ac:chgData name="Kevin Koch" userId="e9b403a4c599b649" providerId="LiveId" clId="{666AF84C-500C-4A75-B6C7-30E99A79CB0B}" dt="2017-11-20T12:14:42.672" v="7790" actId="20577"/>
          <ac:spMkLst>
            <pc:docMk/>
            <pc:sldMk cId="3767469437" sldId="326"/>
            <ac:spMk id="147" creationId="{AFB7308D-E237-4F04-8A33-4EABEB786511}"/>
          </ac:spMkLst>
        </pc:spChg>
        <pc:spChg chg="add mod ord">
          <ac:chgData name="Kevin Koch" userId="e9b403a4c599b649" providerId="LiveId" clId="{666AF84C-500C-4A75-B6C7-30E99A79CB0B}" dt="2017-12-02T11:45:22.424" v="23804" actId="478"/>
          <ac:spMkLst>
            <pc:docMk/>
            <pc:sldMk cId="3767469437" sldId="326"/>
            <ac:spMk id="147" creationId="{4278FB31-9FB6-4370-BD4A-73497B6786FE}"/>
          </ac:spMkLst>
        </pc:spChg>
        <pc:spChg chg="add mod ord">
          <ac:chgData name="Kevin Koch" userId="e9b403a4c599b649" providerId="LiveId" clId="{666AF84C-500C-4A75-B6C7-30E99A79CB0B}" dt="2017-12-02T11:47:57.598" v="25916" actId="478"/>
          <ac:spMkLst>
            <pc:docMk/>
            <pc:sldMk cId="3767469437" sldId="326"/>
            <ac:spMk id="148" creationId="{AAF68EF3-1762-46C0-9639-C6A73F2C5254}"/>
          </ac:spMkLst>
        </pc:spChg>
        <pc:spChg chg="add del mod ord">
          <ac:chgData name="Kevin Koch" userId="e9b403a4c599b649" providerId="LiveId" clId="{666AF84C-500C-4A75-B6C7-30E99A79CB0B}" dt="2017-11-20T12:14:42.672" v="7788" actId="20577"/>
          <ac:spMkLst>
            <pc:docMk/>
            <pc:sldMk cId="3767469437" sldId="326"/>
            <ac:spMk id="148" creationId="{4AE51957-1FD5-4CB5-9CBF-FA8B2D5280E4}"/>
          </ac:spMkLst>
        </pc:spChg>
        <pc:spChg chg="add del mod ord">
          <ac:chgData name="Kevin Koch" userId="e9b403a4c599b649" providerId="LiveId" clId="{666AF84C-500C-4A75-B6C7-30E99A79CB0B}" dt="2017-12-02T11:45:36.788" v="24282" actId="478"/>
          <ac:spMkLst>
            <pc:docMk/>
            <pc:sldMk cId="3767469437" sldId="326"/>
            <ac:spMk id="149" creationId="{8981174A-D0C0-4FD6-B0FE-9FBC704AEB80}"/>
          </ac:spMkLst>
        </pc:spChg>
        <pc:spChg chg="add del mod ord">
          <ac:chgData name="Kevin Koch" userId="e9b403a4c599b649" providerId="LiveId" clId="{666AF84C-500C-4A75-B6C7-30E99A79CB0B}" dt="2017-11-20T12:14:42.688" v="7890" actId="20577"/>
          <ac:spMkLst>
            <pc:docMk/>
            <pc:sldMk cId="3767469437" sldId="326"/>
            <ac:spMk id="150" creationId="{8E463C33-84AF-4D33-917D-CB0CF1FD2AD8}"/>
          </ac:spMkLst>
        </pc:spChg>
        <pc:spChg chg="add mod ord">
          <ac:chgData name="Kevin Koch" userId="e9b403a4c599b649" providerId="LiveId" clId="{666AF84C-500C-4A75-B6C7-30E99A79CB0B}" dt="2017-12-02T11:47:57.599" v="25928" actId="478"/>
          <ac:spMkLst>
            <pc:docMk/>
            <pc:sldMk cId="3767469437" sldId="326"/>
            <ac:spMk id="150" creationId="{07B0DCE7-B53E-4CA2-BF9F-B20CB4A20E74}"/>
          </ac:spMkLst>
        </pc:spChg>
        <pc:spChg chg="add del mod ord">
          <ac:chgData name="Kevin Koch" userId="e9b403a4c599b649" providerId="LiveId" clId="{666AF84C-500C-4A75-B6C7-30E99A79CB0B}" dt="2017-11-20T12:14:42.688" v="7888" actId="20577"/>
          <ac:spMkLst>
            <pc:docMk/>
            <pc:sldMk cId="3767469437" sldId="326"/>
            <ac:spMk id="151" creationId="{AF487480-8371-4B8D-8D60-9F822B0BF426}"/>
          </ac:spMkLst>
        </pc:spChg>
        <pc:spChg chg="add mod ord">
          <ac:chgData name="Kevin Koch" userId="e9b403a4c599b649" providerId="LiveId" clId="{666AF84C-500C-4A75-B6C7-30E99A79CB0B}" dt="2017-12-02T11:47:42.575" v="25600" actId="478"/>
          <ac:spMkLst>
            <pc:docMk/>
            <pc:sldMk cId="3767469437" sldId="326"/>
            <ac:spMk id="151" creationId="{990C3FCC-CD6A-4ECC-A102-7059A7E4ABB2}"/>
          </ac:spMkLst>
        </pc:spChg>
        <pc:spChg chg="add del mod ord">
          <ac:chgData name="Kevin Koch" userId="e9b403a4c599b649" providerId="LiveId" clId="{666AF84C-500C-4A75-B6C7-30E99A79CB0B}" dt="2017-11-20T12:14:42.688" v="7886" actId="20577"/>
          <ac:spMkLst>
            <pc:docMk/>
            <pc:sldMk cId="3767469437" sldId="326"/>
            <ac:spMk id="152" creationId="{A5CD5FBB-7C38-4BC5-B163-FFBC733FE7B7}"/>
          </ac:spMkLst>
        </pc:spChg>
        <pc:spChg chg="add del">
          <ac:chgData name="Kevin Koch" userId="e9b403a4c599b649" providerId="LiveId" clId="{666AF84C-500C-4A75-B6C7-30E99A79CB0B}" dt="2017-12-02T11:48:19.005" v="25936" actId="478"/>
          <ac:spMkLst>
            <pc:docMk/>
            <pc:sldMk cId="3767469437" sldId="326"/>
            <ac:spMk id="152" creationId="{544C2364-CB58-47CF-9236-14BE42148BF2}"/>
          </ac:spMkLst>
        </pc:spChg>
        <pc:spChg chg="add del mod ord">
          <ac:chgData name="Kevin Koch" userId="e9b403a4c599b649" providerId="LiveId" clId="{666AF84C-500C-4A75-B6C7-30E99A79CB0B}" dt="2017-11-20T12:14:42.688" v="7884" actId="20577"/>
          <ac:spMkLst>
            <pc:docMk/>
            <pc:sldMk cId="3767469437" sldId="326"/>
            <ac:spMk id="153" creationId="{7B3B29B0-6312-4AE9-84BC-871FC593CE90}"/>
          </ac:spMkLst>
        </pc:spChg>
        <pc:spChg chg="add del mod ord">
          <ac:chgData name="Kevin Koch" userId="e9b403a4c599b649" providerId="LiveId" clId="{666AF84C-500C-4A75-B6C7-30E99A79CB0B}" dt="2017-12-02T11:45:36.782" v="24274" actId="478"/>
          <ac:spMkLst>
            <pc:docMk/>
            <pc:sldMk cId="3767469437" sldId="326"/>
            <ac:spMk id="154" creationId="{E89D9140-73DC-4BE9-8C6B-A5908177A230}"/>
          </ac:spMkLst>
        </pc:spChg>
        <pc:spChg chg="add del mod ord">
          <ac:chgData name="Kevin Koch" userId="e9b403a4c599b649" providerId="LiveId" clId="{666AF84C-500C-4A75-B6C7-30E99A79CB0B}" dt="2017-12-02T11:45:36.780" v="24270" actId="478"/>
          <ac:spMkLst>
            <pc:docMk/>
            <pc:sldMk cId="3767469437" sldId="326"/>
            <ac:spMk id="155" creationId="{8C378C53-AD92-4163-BDA2-EAFBB56DE8A2}"/>
          </ac:spMkLst>
        </pc:spChg>
        <pc:spChg chg="add del mod ord">
          <ac:chgData name="Kevin Koch" userId="e9b403a4c599b649" providerId="LiveId" clId="{666AF84C-500C-4A75-B6C7-30E99A79CB0B}" dt="2017-11-20T12:14:42.688" v="7892" actId="20577"/>
          <ac:spMkLst>
            <pc:docMk/>
            <pc:sldMk cId="3767469437" sldId="326"/>
            <ac:spMk id="156" creationId="{FDC3D733-BA33-4985-90F3-D4ED832EC57B}"/>
          </ac:spMkLst>
        </pc:spChg>
        <pc:spChg chg="add del mod ord">
          <ac:chgData name="Kevin Koch" userId="e9b403a4c599b649" providerId="LiveId" clId="{666AF84C-500C-4A75-B6C7-30E99A79CB0B}" dt="2017-11-20T12:14:42.688" v="7894" actId="20577"/>
          <ac:spMkLst>
            <pc:docMk/>
            <pc:sldMk cId="3767469437" sldId="326"/>
            <ac:spMk id="157" creationId="{3DB9F7C5-2BEC-45A7-9508-0B98A7B72FBA}"/>
          </ac:spMkLst>
        </pc:spChg>
        <pc:spChg chg="add del mod ord">
          <ac:chgData name="Kevin Koch" userId="e9b403a4c599b649" providerId="LiveId" clId="{666AF84C-500C-4A75-B6C7-30E99A79CB0B}" dt="2017-11-20T12:14:42.703" v="7896" actId="20577"/>
          <ac:spMkLst>
            <pc:docMk/>
            <pc:sldMk cId="3767469437" sldId="326"/>
            <ac:spMk id="158" creationId="{BB3DD7D9-69F2-42C9-A7A0-73D4DAA5013A}"/>
          </ac:spMkLst>
        </pc:spChg>
        <pc:spChg chg="add del mod ord">
          <ac:chgData name="Kevin Koch" userId="e9b403a4c599b649" providerId="LiveId" clId="{666AF84C-500C-4A75-B6C7-30E99A79CB0B}" dt="2017-12-02T11:45:36.800" v="24294" actId="478"/>
          <ac:spMkLst>
            <pc:docMk/>
            <pc:sldMk cId="3767469437" sldId="326"/>
            <ac:spMk id="338" creationId="{8D46893C-1892-4701-843F-D2DABCAFBB9D}"/>
          </ac:spMkLst>
        </pc:spChg>
        <pc:spChg chg="add del mod ord">
          <ac:chgData name="Kevin Koch" userId="e9b403a4c599b649" providerId="LiveId" clId="{666AF84C-500C-4A75-B6C7-30E99A79CB0B}" dt="2017-12-02T11:45:36.797" v="24292" actId="478"/>
          <ac:spMkLst>
            <pc:docMk/>
            <pc:sldMk cId="3767469437" sldId="326"/>
            <ac:spMk id="339" creationId="{F0BABC26-A3FA-4DCE-BFD8-A549D38A78DC}"/>
          </ac:spMkLst>
        </pc:spChg>
        <pc:spChg chg="add del mod ord">
          <ac:chgData name="Kevin Koch" userId="e9b403a4c599b649" providerId="LiveId" clId="{666AF84C-500C-4A75-B6C7-30E99A79CB0B}" dt="2017-12-02T11:45:36.797" v="24290" actId="478"/>
          <ac:spMkLst>
            <pc:docMk/>
            <pc:sldMk cId="3767469437" sldId="326"/>
            <ac:spMk id="340" creationId="{AD5F34EE-7BD4-4911-92CE-C328CD4AB69D}"/>
          </ac:spMkLst>
        </pc:spChg>
        <pc:spChg chg="add del mod ord">
          <ac:chgData name="Kevin Koch" userId="e9b403a4c599b649" providerId="LiveId" clId="{666AF84C-500C-4A75-B6C7-30E99A79CB0B}" dt="2017-12-02T11:45:36.796" v="24288" actId="478"/>
          <ac:spMkLst>
            <pc:docMk/>
            <pc:sldMk cId="3767469437" sldId="326"/>
            <ac:spMk id="341" creationId="{D432AA41-EAE6-46A7-83AC-649679C5E92C}"/>
          </ac:spMkLst>
        </pc:spChg>
        <pc:spChg chg="add del mod ord">
          <ac:chgData name="Kevin Koch" userId="e9b403a4c599b649" providerId="LiveId" clId="{666AF84C-500C-4A75-B6C7-30E99A79CB0B}" dt="2017-12-02T11:45:36.794" v="24286" actId="478"/>
          <ac:spMkLst>
            <pc:docMk/>
            <pc:sldMk cId="3767469437" sldId="326"/>
            <ac:spMk id="342" creationId="{DE8FA72F-BAEC-40C3-B1D5-AAB00254FD69}"/>
          </ac:spMkLst>
        </pc:spChg>
        <pc:spChg chg="add del mod ord">
          <ac:chgData name="Kevin Koch" userId="e9b403a4c599b649" providerId="LiveId" clId="{666AF84C-500C-4A75-B6C7-30E99A79CB0B}" dt="2017-11-20T12:16:07.553" v="13425" actId="20577"/>
          <ac:spMkLst>
            <pc:docMk/>
            <pc:sldMk cId="3767469437" sldId="326"/>
            <ac:spMk id="343" creationId="{3AA63393-0D16-4F00-8B6B-69862B81864D}"/>
          </ac:spMkLst>
        </pc:spChg>
        <pc:spChg chg="add del mod ord">
          <ac:chgData name="Kevin Koch" userId="e9b403a4c599b649" providerId="LiveId" clId="{666AF84C-500C-4A75-B6C7-30E99A79CB0B}" dt="2017-11-20T12:15:16.828" v="12683" actId="20577"/>
          <ac:spMkLst>
            <pc:docMk/>
            <pc:sldMk cId="3767469437" sldId="326"/>
            <ac:spMk id="344" creationId="{738EEB3C-55EA-4986-976B-7E7B706B5012}"/>
          </ac:spMkLst>
        </pc:spChg>
        <pc:spChg chg="add del mod ord">
          <ac:chgData name="Kevin Koch" userId="e9b403a4c599b649" providerId="LiveId" clId="{666AF84C-500C-4A75-B6C7-30E99A79CB0B}" dt="2017-11-20T12:15:16.828" v="12681" actId="20577"/>
          <ac:spMkLst>
            <pc:docMk/>
            <pc:sldMk cId="3767469437" sldId="326"/>
            <ac:spMk id="345" creationId="{2C928F02-80C8-4AD6-AD8C-1A096F2882FF}"/>
          </ac:spMkLst>
        </pc:spChg>
        <pc:spChg chg="add del mod ord">
          <ac:chgData name="Kevin Koch" userId="e9b403a4c599b649" providerId="LiveId" clId="{666AF84C-500C-4A75-B6C7-30E99A79CB0B}" dt="2017-11-20T12:15:16.828" v="12679" actId="20577"/>
          <ac:spMkLst>
            <pc:docMk/>
            <pc:sldMk cId="3767469437" sldId="326"/>
            <ac:spMk id="346" creationId="{D1B6027C-4497-4E89-9A6C-B47FD745D098}"/>
          </ac:spMkLst>
        </pc:spChg>
        <pc:spChg chg="add del mod ord">
          <ac:chgData name="Kevin Koch" userId="e9b403a4c599b649" providerId="LiveId" clId="{666AF84C-500C-4A75-B6C7-30E99A79CB0B}" dt="2017-11-20T12:15:16.828" v="12677" actId="20577"/>
          <ac:spMkLst>
            <pc:docMk/>
            <pc:sldMk cId="3767469437" sldId="326"/>
            <ac:spMk id="347" creationId="{A753A66D-04EF-432A-8DFE-1C00AB5FD19D}"/>
          </ac:spMkLst>
        </pc:spChg>
        <pc:spChg chg="add del mod ord">
          <ac:chgData name="Kevin Koch" userId="e9b403a4c599b649" providerId="LiveId" clId="{666AF84C-500C-4A75-B6C7-30E99A79CB0B}" dt="2017-11-20T12:15:16.828" v="12675" actId="20577"/>
          <ac:spMkLst>
            <pc:docMk/>
            <pc:sldMk cId="3767469437" sldId="326"/>
            <ac:spMk id="348" creationId="{2F4C2909-7513-4E49-8CBA-8AD63D943F9F}"/>
          </ac:spMkLst>
        </pc:spChg>
        <pc:spChg chg="add del mod ord">
          <ac:chgData name="Kevin Koch" userId="e9b403a4c599b649" providerId="LiveId" clId="{666AF84C-500C-4A75-B6C7-30E99A79CB0B}" dt="2017-11-20T12:15:16.828" v="12673" actId="20577"/>
          <ac:spMkLst>
            <pc:docMk/>
            <pc:sldMk cId="3767469437" sldId="326"/>
            <ac:spMk id="349" creationId="{DD4C3763-C326-4A0C-A48C-E63D429FBB1F}"/>
          </ac:spMkLst>
        </pc:spChg>
        <pc:spChg chg="add del mod ord">
          <ac:chgData name="Kevin Koch" userId="e9b403a4c599b649" providerId="LiveId" clId="{666AF84C-500C-4A75-B6C7-30E99A79CB0B}" dt="2017-12-02T11:45:36.787" v="24280" actId="478"/>
          <ac:spMkLst>
            <pc:docMk/>
            <pc:sldMk cId="3767469437" sldId="326"/>
            <ac:spMk id="350" creationId="{19CB8A1E-C98D-48C7-87C1-AFF0E6556A62}"/>
          </ac:spMkLst>
        </pc:spChg>
        <pc:spChg chg="add del mod ord">
          <ac:chgData name="Kevin Koch" userId="e9b403a4c599b649" providerId="LiveId" clId="{666AF84C-500C-4A75-B6C7-30E99A79CB0B}" dt="2017-12-02T11:45:36.776" v="24264" actId="478"/>
          <ac:spMkLst>
            <pc:docMk/>
            <pc:sldMk cId="3767469437" sldId="326"/>
            <ac:spMk id="351" creationId="{367911C4-5129-4636-A064-8465B62E241A}"/>
          </ac:spMkLst>
        </pc:spChg>
        <pc:spChg chg="add del mod ord">
          <ac:chgData name="Kevin Koch" userId="e9b403a4c599b649" providerId="LiveId" clId="{666AF84C-500C-4A75-B6C7-30E99A79CB0B}" dt="2017-12-02T11:45:36.775" v="24260" actId="478"/>
          <ac:spMkLst>
            <pc:docMk/>
            <pc:sldMk cId="3767469437" sldId="326"/>
            <ac:spMk id="352" creationId="{2BA3AC72-3F27-42CE-9A4A-A0007747F1A9}"/>
          </ac:spMkLst>
        </pc:spChg>
        <pc:spChg chg="add del mod ord">
          <ac:chgData name="Kevin Koch" userId="e9b403a4c599b649" providerId="LiveId" clId="{666AF84C-500C-4A75-B6C7-30E99A79CB0B}" dt="2017-12-02T11:45:36.772" v="24254" actId="478"/>
          <ac:spMkLst>
            <pc:docMk/>
            <pc:sldMk cId="3767469437" sldId="326"/>
            <ac:spMk id="353" creationId="{597028FA-CE7A-44B4-B461-739773A2B429}"/>
          </ac:spMkLst>
        </pc:spChg>
        <pc:spChg chg="add del mod ord">
          <ac:chgData name="Kevin Koch" userId="e9b403a4c599b649" providerId="LiveId" clId="{666AF84C-500C-4A75-B6C7-30E99A79CB0B}" dt="2017-11-20T12:15:34.096" v="13107" actId="20577"/>
          <ac:spMkLst>
            <pc:docMk/>
            <pc:sldMk cId="3767469437" sldId="326"/>
            <ac:spMk id="468" creationId="{C795111D-1C2F-420E-8816-9F993A0FB8A9}"/>
          </ac:spMkLst>
        </pc:spChg>
        <pc:graphicFrameChg chg="mod ord">
          <ac:chgData name="Kevin Koch" userId="e9b403a4c599b649" providerId="LiveId" clId="{666AF84C-500C-4A75-B6C7-30E99A79CB0B}" dt="2017-12-02T11:47:57.602" v="25934" actId="478"/>
          <ac:graphicFrameMkLst>
            <pc:docMk/>
            <pc:sldMk cId="3767469437" sldId="326"/>
            <ac:graphicFrameMk id="2" creationId="{DD0A817A-E0C5-488A-A4E3-DD329FA00EE7}"/>
          </ac:graphicFrameMkLst>
        </pc:graphicFrameChg>
        <pc:cxnChg chg="add mod ord">
          <ac:chgData name="Kevin Koch" userId="e9b403a4c599b649" providerId="LiveId" clId="{666AF84C-500C-4A75-B6C7-30E99A79CB0B}" dt="2017-12-02T11:47:57.595" v="25896" actId="478"/>
          <ac:cxnSpMkLst>
            <pc:docMk/>
            <pc:sldMk cId="3767469437" sldId="326"/>
            <ac:cxnSpMk id="13" creationId="{040EFF59-E555-484D-A617-991496C67EE1}"/>
          </ac:cxnSpMkLst>
        </pc:cxnChg>
        <pc:cxnChg chg="add mod ord">
          <ac:chgData name="Kevin Koch" userId="e9b403a4c599b649" providerId="LiveId" clId="{666AF84C-500C-4A75-B6C7-30E99A79CB0B}" dt="2017-12-02T11:47:57.595" v="25890" actId="478"/>
          <ac:cxnSpMkLst>
            <pc:docMk/>
            <pc:sldMk cId="3767469437" sldId="326"/>
            <ac:cxnSpMk id="14" creationId="{7B51CCB0-89F5-4EE8-B78B-CB89FCD35B13}"/>
          </ac:cxnSpMkLst>
        </pc:cxnChg>
        <pc:cxnChg chg="add del mod ord">
          <ac:chgData name="Kevin Koch" userId="e9b403a4c599b649" providerId="LiveId" clId="{666AF84C-500C-4A75-B6C7-30E99A79CB0B}" dt="2017-11-20T12:14:36.531" v="7412" actId="20577"/>
          <ac:cxnSpMkLst>
            <pc:docMk/>
            <pc:sldMk cId="3767469437" sldId="326"/>
            <ac:cxnSpMk id="15" creationId="{DFD56DD6-2B4E-4CD6-B841-74AEEAA0F8E6}"/>
          </ac:cxnSpMkLst>
        </pc:cxnChg>
        <pc:cxnChg chg="add del mod ord">
          <ac:chgData name="Kevin Koch" userId="e9b403a4c599b649" providerId="LiveId" clId="{666AF84C-500C-4A75-B6C7-30E99A79CB0B}" dt="2017-12-02T11:45:36.820" v="24362" actId="478"/>
          <ac:cxnSpMkLst>
            <pc:docMk/>
            <pc:sldMk cId="3767469437" sldId="326"/>
            <ac:cxnSpMk id="16" creationId="{D302DAB5-DC50-45AE-A2D3-2E30720A746B}"/>
          </ac:cxnSpMkLst>
        </pc:cxnChg>
        <pc:cxnChg chg="add del mod ord">
          <ac:chgData name="Kevin Koch" userId="e9b403a4c599b649" providerId="LiveId" clId="{666AF84C-500C-4A75-B6C7-30E99A79CB0B}" dt="2017-11-20T12:14:36.533" v="7422" actId="20577"/>
          <ac:cxnSpMkLst>
            <pc:docMk/>
            <pc:sldMk cId="3767469437" sldId="326"/>
            <ac:cxnSpMk id="17" creationId="{9EA2483F-877C-4EE9-8958-A1E15DE90B43}"/>
          </ac:cxnSpMkLst>
        </pc:cxnChg>
        <pc:cxnChg chg="add del mod ord">
          <ac:chgData name="Kevin Koch" userId="e9b403a4c599b649" providerId="LiveId" clId="{666AF84C-500C-4A75-B6C7-30E99A79CB0B}" dt="2017-12-02T11:45:36.821" v="24366" actId="478"/>
          <ac:cxnSpMkLst>
            <pc:docMk/>
            <pc:sldMk cId="3767469437" sldId="326"/>
            <ac:cxnSpMk id="18" creationId="{46BE7DD9-84E5-45FF-9256-A1BEAE9E2AF8}"/>
          </ac:cxnSpMkLst>
        </pc:cxnChg>
        <pc:cxnChg chg="add del mod ord">
          <ac:chgData name="Kevin Koch" userId="e9b403a4c599b649" providerId="LiveId" clId="{666AF84C-500C-4A75-B6C7-30E99A79CB0B}" dt="2017-11-20T12:14:36.524" v="7384" actId="20577"/>
          <ac:cxnSpMkLst>
            <pc:docMk/>
            <pc:sldMk cId="3767469437" sldId="326"/>
            <ac:cxnSpMk id="19" creationId="{CDFC4559-F587-4B99-B08B-349CC5C774C1}"/>
          </ac:cxnSpMkLst>
        </pc:cxnChg>
        <pc:cxnChg chg="add del mod ord">
          <ac:chgData name="Kevin Koch" userId="e9b403a4c599b649" providerId="LiveId" clId="{666AF84C-500C-4A75-B6C7-30E99A79CB0B}" dt="2017-11-20T12:14:36.525" v="7388" actId="20577"/>
          <ac:cxnSpMkLst>
            <pc:docMk/>
            <pc:sldMk cId="3767469437" sldId="326"/>
            <ac:cxnSpMk id="21" creationId="{EF8215F7-0E00-4BD7-BF69-E32DA56A13AF}"/>
          </ac:cxnSpMkLst>
        </pc:cxnChg>
        <pc:cxnChg chg="add del mod ord">
          <ac:chgData name="Kevin Koch" userId="e9b403a4c599b649" providerId="LiveId" clId="{666AF84C-500C-4A75-B6C7-30E99A79CB0B}" dt="2017-11-20T12:14:36.526" v="7394" actId="20577"/>
          <ac:cxnSpMkLst>
            <pc:docMk/>
            <pc:sldMk cId="3767469437" sldId="326"/>
            <ac:cxnSpMk id="22" creationId="{ECACBF18-491F-484B-B5AC-52B65FA65596}"/>
          </ac:cxnSpMkLst>
        </pc:cxnChg>
        <pc:cxnChg chg="add del mod ord">
          <ac:chgData name="Kevin Koch" userId="e9b403a4c599b649" providerId="LiveId" clId="{666AF84C-500C-4A75-B6C7-30E99A79CB0B}" dt="2017-11-20T12:12:26.259" v="4267" actId="20577"/>
          <ac:cxnSpMkLst>
            <pc:docMk/>
            <pc:sldMk cId="3767469437" sldId="326"/>
            <ac:cxnSpMk id="23" creationId="{0FA0477E-94D7-4938-A7E1-A95FDC51EED1}"/>
          </ac:cxnSpMkLst>
        </pc:cxnChg>
        <pc:cxnChg chg="add del mod ord">
          <ac:chgData name="Kevin Koch" userId="e9b403a4c599b649" providerId="LiveId" clId="{666AF84C-500C-4A75-B6C7-30E99A79CB0B}" dt="2017-11-20T12:14:36.529" v="7406" actId="20577"/>
          <ac:cxnSpMkLst>
            <pc:docMk/>
            <pc:sldMk cId="3767469437" sldId="326"/>
            <ac:cxnSpMk id="24" creationId="{7320C4F3-BDAA-4E28-94FC-F6AC56C1C43A}"/>
          </ac:cxnSpMkLst>
        </pc:cxnChg>
        <pc:cxnChg chg="add del mod ord">
          <ac:chgData name="Kevin Koch" userId="e9b403a4c599b649" providerId="LiveId" clId="{666AF84C-500C-4A75-B6C7-30E99A79CB0B}" dt="2017-11-20T12:14:36.533" v="7424" actId="20577"/>
          <ac:cxnSpMkLst>
            <pc:docMk/>
            <pc:sldMk cId="3767469437" sldId="326"/>
            <ac:cxnSpMk id="25" creationId="{19D2E240-8915-4446-94D6-4BAC57301DE2}"/>
          </ac:cxnSpMkLst>
        </pc:cxnChg>
        <pc:cxnChg chg="add del mod ord">
          <ac:chgData name="Kevin Koch" userId="e9b403a4c599b649" providerId="LiveId" clId="{666AF84C-500C-4A75-B6C7-30E99A79CB0B}" dt="2017-11-20T12:14:36.530" v="7408" actId="20577"/>
          <ac:cxnSpMkLst>
            <pc:docMk/>
            <pc:sldMk cId="3767469437" sldId="326"/>
            <ac:cxnSpMk id="26" creationId="{ACC21005-240F-41AC-8D31-7153F6C1464E}"/>
          </ac:cxnSpMkLst>
        </pc:cxnChg>
        <pc:cxnChg chg="add del mod ord">
          <ac:chgData name="Kevin Koch" userId="e9b403a4c599b649" providerId="LiveId" clId="{666AF84C-500C-4A75-B6C7-30E99A79CB0B}" dt="2017-11-20T12:14:36.527" v="7396" actId="20577"/>
          <ac:cxnSpMkLst>
            <pc:docMk/>
            <pc:sldMk cId="3767469437" sldId="326"/>
            <ac:cxnSpMk id="28" creationId="{E65FC865-E7A3-49D2-A2C3-951F13664E4A}"/>
          </ac:cxnSpMkLst>
        </pc:cxnChg>
        <pc:cxnChg chg="add del mod ord">
          <ac:chgData name="Kevin Koch" userId="e9b403a4c599b649" providerId="LiveId" clId="{666AF84C-500C-4A75-B6C7-30E99A79CB0B}" dt="2017-11-20T12:14:36.528" v="7400" actId="20577"/>
          <ac:cxnSpMkLst>
            <pc:docMk/>
            <pc:sldMk cId="3767469437" sldId="326"/>
            <ac:cxnSpMk id="29" creationId="{5FAFAABC-DF5B-4B9B-ACE1-5F31066EAC85}"/>
          </ac:cxnSpMkLst>
        </pc:cxnChg>
        <pc:cxnChg chg="add del mod ord">
          <ac:chgData name="Kevin Koch" userId="e9b403a4c599b649" providerId="LiveId" clId="{666AF84C-500C-4A75-B6C7-30E99A79CB0B}" dt="2017-11-20T12:14:36.525" v="7390" actId="20577"/>
          <ac:cxnSpMkLst>
            <pc:docMk/>
            <pc:sldMk cId="3767469437" sldId="326"/>
            <ac:cxnSpMk id="30" creationId="{F0ED1A44-5467-452F-948E-C74D3CFA09F5}"/>
          </ac:cxnSpMkLst>
        </pc:cxnChg>
        <pc:cxnChg chg="add del mod ord">
          <ac:chgData name="Kevin Koch" userId="e9b403a4c599b649" providerId="LiveId" clId="{666AF84C-500C-4A75-B6C7-30E99A79CB0B}" dt="2017-11-20T12:14:36.533" v="7420" actId="20577"/>
          <ac:cxnSpMkLst>
            <pc:docMk/>
            <pc:sldMk cId="3767469437" sldId="326"/>
            <ac:cxnSpMk id="31" creationId="{39C60A6D-C7F9-4B13-AFFE-ED46006A74F2}"/>
          </ac:cxnSpMkLst>
        </pc:cxnChg>
        <pc:cxnChg chg="add del mod ord">
          <ac:chgData name="Kevin Koch" userId="e9b403a4c599b649" providerId="LiveId" clId="{666AF84C-500C-4A75-B6C7-30E99A79CB0B}" dt="2017-11-20T12:14:36.530" v="7410" actId="20577"/>
          <ac:cxnSpMkLst>
            <pc:docMk/>
            <pc:sldMk cId="3767469437" sldId="326"/>
            <ac:cxnSpMk id="32" creationId="{4E4BEF19-1078-461A-B4B4-C2DA27F0681E}"/>
          </ac:cxnSpMkLst>
        </pc:cxnChg>
        <pc:cxnChg chg="add del mod ord">
          <ac:chgData name="Kevin Koch" userId="e9b403a4c599b649" providerId="LiveId" clId="{666AF84C-500C-4A75-B6C7-30E99A79CB0B}" dt="2017-11-20T12:14:36.528" v="7402" actId="20577"/>
          <ac:cxnSpMkLst>
            <pc:docMk/>
            <pc:sldMk cId="3767469437" sldId="326"/>
            <ac:cxnSpMk id="33" creationId="{CD93A25F-86D9-4755-B12E-EB73058EFC22}"/>
          </ac:cxnSpMkLst>
        </pc:cxnChg>
        <pc:cxnChg chg="add del mod ord">
          <ac:chgData name="Kevin Koch" userId="e9b403a4c599b649" providerId="LiveId" clId="{666AF84C-500C-4A75-B6C7-30E99A79CB0B}" dt="2017-11-20T12:14:36.529" v="7404" actId="20577"/>
          <ac:cxnSpMkLst>
            <pc:docMk/>
            <pc:sldMk cId="3767469437" sldId="326"/>
            <ac:cxnSpMk id="34" creationId="{79B6F9CF-8B3F-429F-A6EB-F6F0C2CE5344}"/>
          </ac:cxnSpMkLst>
        </pc:cxnChg>
        <pc:cxnChg chg="add del mod ord">
          <ac:chgData name="Kevin Koch" userId="e9b403a4c599b649" providerId="LiveId" clId="{666AF84C-500C-4A75-B6C7-30E99A79CB0B}" dt="2017-12-02T11:45:36.824" v="24374" actId="478"/>
          <ac:cxnSpMkLst>
            <pc:docMk/>
            <pc:sldMk cId="3767469437" sldId="326"/>
            <ac:cxnSpMk id="35" creationId="{26D522F9-6D87-41B6-8DFE-06CF046398A0}"/>
          </ac:cxnSpMkLst>
        </pc:cxnChg>
        <pc:cxnChg chg="add del mod ord">
          <ac:chgData name="Kevin Koch" userId="e9b403a4c599b649" providerId="LiveId" clId="{666AF84C-500C-4A75-B6C7-30E99A79CB0B}" dt="2017-11-20T12:14:36.531" v="7414" actId="20577"/>
          <ac:cxnSpMkLst>
            <pc:docMk/>
            <pc:sldMk cId="3767469437" sldId="326"/>
            <ac:cxnSpMk id="36" creationId="{D1220AC9-8C77-4770-A387-A7C82BF090AF}"/>
          </ac:cxnSpMkLst>
        </pc:cxnChg>
        <pc:cxnChg chg="add del mod ord">
          <ac:chgData name="Kevin Koch" userId="e9b403a4c599b649" providerId="LiveId" clId="{666AF84C-500C-4A75-B6C7-30E99A79CB0B}" dt="2017-11-20T12:14:36.532" v="7416" actId="20577"/>
          <ac:cxnSpMkLst>
            <pc:docMk/>
            <pc:sldMk cId="3767469437" sldId="326"/>
            <ac:cxnSpMk id="37" creationId="{32800D97-51E8-4B48-923D-9D9F0D9D41A1}"/>
          </ac:cxnSpMkLst>
        </pc:cxnChg>
        <pc:cxnChg chg="add del mod ord">
          <ac:chgData name="Kevin Koch" userId="e9b403a4c599b649" providerId="LiveId" clId="{666AF84C-500C-4A75-B6C7-30E99A79CB0B}" dt="2017-11-20T12:14:36.532" v="7418" actId="20577"/>
          <ac:cxnSpMkLst>
            <pc:docMk/>
            <pc:sldMk cId="3767469437" sldId="326"/>
            <ac:cxnSpMk id="38" creationId="{660A10A4-2E6F-4F0F-8C7D-4CA68630FFDD}"/>
          </ac:cxnSpMkLst>
        </pc:cxnChg>
        <pc:cxnChg chg="add del mod ord">
          <ac:chgData name="Kevin Koch" userId="e9b403a4c599b649" providerId="LiveId" clId="{666AF84C-500C-4A75-B6C7-30E99A79CB0B}" dt="2017-12-02T11:45:36.821" v="24364" actId="478"/>
          <ac:cxnSpMkLst>
            <pc:docMk/>
            <pc:sldMk cId="3767469437" sldId="326"/>
            <ac:cxnSpMk id="40" creationId="{7AB8E4C7-E7ED-4310-81FD-AD4D4FCA0F4E}"/>
          </ac:cxnSpMkLst>
        </pc:cxnChg>
        <pc:cxnChg chg="add del mod ord">
          <ac:chgData name="Kevin Koch" userId="e9b403a4c599b649" providerId="LiveId" clId="{666AF84C-500C-4A75-B6C7-30E99A79CB0B}" dt="2017-11-20T12:14:36.524" v="7386" actId="20577"/>
          <ac:cxnSpMkLst>
            <pc:docMk/>
            <pc:sldMk cId="3767469437" sldId="326"/>
            <ac:cxnSpMk id="41" creationId="{D8EAEB69-FDA9-45F3-8786-C8180E1B7C78}"/>
          </ac:cxnSpMkLst>
        </pc:cxnChg>
        <pc:cxnChg chg="add del mod ord">
          <ac:chgData name="Kevin Koch" userId="e9b403a4c599b649" providerId="LiveId" clId="{666AF84C-500C-4A75-B6C7-30E99A79CB0B}" dt="2017-11-20T12:14:36.527" v="7398" actId="20577"/>
          <ac:cxnSpMkLst>
            <pc:docMk/>
            <pc:sldMk cId="3767469437" sldId="326"/>
            <ac:cxnSpMk id="42" creationId="{DED47580-F698-4CB7-99B0-12BDDEAD4234}"/>
          </ac:cxnSpMkLst>
        </pc:cxnChg>
        <pc:cxnChg chg="add del mod ord">
          <ac:chgData name="Kevin Koch" userId="e9b403a4c599b649" providerId="LiveId" clId="{666AF84C-500C-4A75-B6C7-30E99A79CB0B}" dt="2017-11-20T12:14:36.526" v="7392" actId="20577"/>
          <ac:cxnSpMkLst>
            <pc:docMk/>
            <pc:sldMk cId="3767469437" sldId="326"/>
            <ac:cxnSpMk id="43" creationId="{AB6E85A8-A465-44AB-B26A-19FB57B7B0E7}"/>
          </ac:cxnSpMkLst>
        </pc:cxnChg>
        <pc:cxnChg chg="add del mod ord">
          <ac:chgData name="Kevin Koch" userId="e9b403a4c599b649" providerId="LiveId" clId="{666AF84C-500C-4A75-B6C7-30E99A79CB0B}" dt="2017-12-02T11:45:36.822" v="24368" actId="478"/>
          <ac:cxnSpMkLst>
            <pc:docMk/>
            <pc:sldMk cId="3767469437" sldId="326"/>
            <ac:cxnSpMk id="44" creationId="{EE3308E2-C11F-474E-AC99-38A5D98124C8}"/>
          </ac:cxnSpMkLst>
        </pc:cxnChg>
        <pc:cxnChg chg="add del mod ord">
          <ac:chgData name="Kevin Koch" userId="e9b403a4c599b649" providerId="LiveId" clId="{666AF84C-500C-4A75-B6C7-30E99A79CB0B}" dt="2017-12-02T11:45:36.774" v="24258" actId="478"/>
          <ac:cxnSpMkLst>
            <pc:docMk/>
            <pc:sldMk cId="3767469437" sldId="326"/>
            <ac:cxnSpMk id="45" creationId="{6F8C431B-0CF4-4D5E-8ABB-1A13A50A85B7}"/>
          </ac:cxnSpMkLst>
        </pc:cxnChg>
        <pc:cxnChg chg="add del mod ord">
          <ac:chgData name="Kevin Koch" userId="e9b403a4c599b649" providerId="LiveId" clId="{666AF84C-500C-4A75-B6C7-30E99A79CB0B}" dt="2017-12-02T11:45:36.779" v="24268" actId="478"/>
          <ac:cxnSpMkLst>
            <pc:docMk/>
            <pc:sldMk cId="3767469437" sldId="326"/>
            <ac:cxnSpMk id="46" creationId="{C67CEB3C-5D3D-4BA0-9734-22E5DD03C680}"/>
          </ac:cxnSpMkLst>
        </pc:cxnChg>
        <pc:cxnChg chg="add mod ord">
          <ac:chgData name="Kevin Koch" userId="e9b403a4c599b649" providerId="LiveId" clId="{666AF84C-500C-4A75-B6C7-30E99A79CB0B}" dt="2017-12-02T11:47:57.593" v="25880" actId="478"/>
          <ac:cxnSpMkLst>
            <pc:docMk/>
            <pc:sldMk cId="3767469437" sldId="326"/>
            <ac:cxnSpMk id="86" creationId="{D3806768-875E-45FC-BBE7-8B2364D238E0}"/>
          </ac:cxnSpMkLst>
        </pc:cxnChg>
        <pc:cxnChg chg="add mod ord">
          <ac:chgData name="Kevin Koch" userId="e9b403a4c599b649" providerId="LiveId" clId="{666AF84C-500C-4A75-B6C7-30E99A79CB0B}" dt="2017-12-02T11:47:57.593" v="25874" actId="478"/>
          <ac:cxnSpMkLst>
            <pc:docMk/>
            <pc:sldMk cId="3767469437" sldId="326"/>
            <ac:cxnSpMk id="87" creationId="{8E956A1D-9FB9-4CD8-848A-1F3C83C3B1DE}"/>
          </ac:cxnSpMkLst>
        </pc:cxnChg>
        <pc:cxnChg chg="add mod ord">
          <ac:chgData name="Kevin Koch" userId="e9b403a4c599b649" providerId="LiveId" clId="{666AF84C-500C-4A75-B6C7-30E99A79CB0B}" dt="2017-12-02T11:47:57.593" v="25876" actId="478"/>
          <ac:cxnSpMkLst>
            <pc:docMk/>
            <pc:sldMk cId="3767469437" sldId="326"/>
            <ac:cxnSpMk id="88" creationId="{062A87CF-EF15-4302-9B67-4D1146B61DAB}"/>
          </ac:cxnSpMkLst>
        </pc:cxnChg>
        <pc:cxnChg chg="add mod ord">
          <ac:chgData name="Kevin Koch" userId="e9b403a4c599b649" providerId="LiveId" clId="{666AF84C-500C-4A75-B6C7-30E99A79CB0B}" dt="2017-12-02T11:47:57.594" v="25882" actId="478"/>
          <ac:cxnSpMkLst>
            <pc:docMk/>
            <pc:sldMk cId="3767469437" sldId="326"/>
            <ac:cxnSpMk id="89" creationId="{B5BBF77C-2E0E-4964-B92F-D34809E38718}"/>
          </ac:cxnSpMkLst>
        </pc:cxnChg>
        <pc:cxnChg chg="add mod ord">
          <ac:chgData name="Kevin Koch" userId="e9b403a4c599b649" providerId="LiveId" clId="{666AF84C-500C-4A75-B6C7-30E99A79CB0B}" dt="2017-12-02T11:47:57.594" v="25884" actId="478"/>
          <ac:cxnSpMkLst>
            <pc:docMk/>
            <pc:sldMk cId="3767469437" sldId="326"/>
            <ac:cxnSpMk id="90" creationId="{21BEB139-D5E5-43D1-B161-BAE5F3BFEF77}"/>
          </ac:cxnSpMkLst>
        </pc:cxnChg>
        <pc:cxnChg chg="add mod ord">
          <ac:chgData name="Kevin Koch" userId="e9b403a4c599b649" providerId="LiveId" clId="{666AF84C-500C-4A75-B6C7-30E99A79CB0B}" dt="2017-12-02T11:47:57.593" v="25872" actId="478"/>
          <ac:cxnSpMkLst>
            <pc:docMk/>
            <pc:sldMk cId="3767469437" sldId="326"/>
            <ac:cxnSpMk id="91" creationId="{B5F998E5-C669-4D1B-B1A6-23835593FF01}"/>
          </ac:cxnSpMkLst>
        </pc:cxnChg>
        <pc:cxnChg chg="add mod ord">
          <ac:chgData name="Kevin Koch" userId="e9b403a4c599b649" providerId="LiveId" clId="{666AF84C-500C-4A75-B6C7-30E99A79CB0B}" dt="2017-12-02T11:47:57.593" v="25878" actId="478"/>
          <ac:cxnSpMkLst>
            <pc:docMk/>
            <pc:sldMk cId="3767469437" sldId="326"/>
            <ac:cxnSpMk id="94" creationId="{DCFE06CF-63C4-4A06-976D-0DB127F989AE}"/>
          </ac:cxnSpMkLst>
        </pc:cxnChg>
        <pc:cxnChg chg="add del mod ord">
          <ac:chgData name="Kevin Koch" userId="e9b403a4c599b649" providerId="LiveId" clId="{666AF84C-500C-4A75-B6C7-30E99A79CB0B}" dt="2017-12-02T11:46:38.667" v="25141" actId="478"/>
          <ac:cxnSpMkLst>
            <pc:docMk/>
            <pc:sldMk cId="3767469437" sldId="326"/>
            <ac:cxnSpMk id="95" creationId="{B55A9C98-0BF7-4962-80AB-4B7AEB0221E8}"/>
          </ac:cxnSpMkLst>
        </pc:cxnChg>
        <pc:cxnChg chg="add del mod ord">
          <ac:chgData name="Kevin Koch" userId="e9b403a4c599b649" providerId="LiveId" clId="{666AF84C-500C-4A75-B6C7-30E99A79CB0B}" dt="2017-12-02T11:46:38.672" v="25173" actId="478"/>
          <ac:cxnSpMkLst>
            <pc:docMk/>
            <pc:sldMk cId="3767469437" sldId="326"/>
            <ac:cxnSpMk id="96" creationId="{4737B28E-CE2E-418F-ACB9-AA84E5DCD203}"/>
          </ac:cxnSpMkLst>
        </pc:cxnChg>
        <pc:cxnChg chg="add del mod ord">
          <ac:chgData name="Kevin Koch" userId="e9b403a4c599b649" providerId="LiveId" clId="{666AF84C-500C-4A75-B6C7-30E99A79CB0B}" dt="2017-12-02T11:46:38.665" v="25125" actId="478"/>
          <ac:cxnSpMkLst>
            <pc:docMk/>
            <pc:sldMk cId="3767469437" sldId="326"/>
            <ac:cxnSpMk id="97" creationId="{3BDEA9B1-D6EC-4CA0-B578-0B1F4364546C}"/>
          </ac:cxnSpMkLst>
        </pc:cxnChg>
        <pc:cxnChg chg="add del mod ord">
          <ac:chgData name="Kevin Koch" userId="e9b403a4c599b649" providerId="LiveId" clId="{666AF84C-500C-4A75-B6C7-30E99A79CB0B}" dt="2017-12-02T11:46:38.666" v="25133" actId="478"/>
          <ac:cxnSpMkLst>
            <pc:docMk/>
            <pc:sldMk cId="3767469437" sldId="326"/>
            <ac:cxnSpMk id="98" creationId="{268CD180-C3AF-4281-BEB4-D2290A405ECE}"/>
          </ac:cxnSpMkLst>
        </pc:cxnChg>
        <pc:cxnChg chg="add del mod ord">
          <ac:chgData name="Kevin Koch" userId="e9b403a4c599b649" providerId="LiveId" clId="{666AF84C-500C-4A75-B6C7-30E99A79CB0B}" dt="2017-12-02T11:46:38.670" v="25157" actId="478"/>
          <ac:cxnSpMkLst>
            <pc:docMk/>
            <pc:sldMk cId="3767469437" sldId="326"/>
            <ac:cxnSpMk id="101" creationId="{B983487C-2CB0-4638-B747-A1A239DFE471}"/>
          </ac:cxnSpMkLst>
        </pc:cxnChg>
        <pc:cxnChg chg="add del mod ord">
          <ac:chgData name="Kevin Koch" userId="e9b403a4c599b649" providerId="LiveId" clId="{666AF84C-500C-4A75-B6C7-30E99A79CB0B}" dt="2017-12-02T11:46:38.665" v="25127" actId="478"/>
          <ac:cxnSpMkLst>
            <pc:docMk/>
            <pc:sldMk cId="3767469437" sldId="326"/>
            <ac:cxnSpMk id="102" creationId="{6390F214-D4EE-4612-8878-AA7052CB2DE7}"/>
          </ac:cxnSpMkLst>
        </pc:cxnChg>
        <pc:cxnChg chg="add del mod ord">
          <ac:chgData name="Kevin Koch" userId="e9b403a4c599b649" providerId="LiveId" clId="{666AF84C-500C-4A75-B6C7-30E99A79CB0B}" dt="2017-12-02T11:46:38.665" v="25131" actId="478"/>
          <ac:cxnSpMkLst>
            <pc:docMk/>
            <pc:sldMk cId="3767469437" sldId="326"/>
            <ac:cxnSpMk id="103" creationId="{90C66F84-A41D-4463-9203-830CDE487D87}"/>
          </ac:cxnSpMkLst>
        </pc:cxnChg>
        <pc:cxnChg chg="add del mod ord">
          <ac:chgData name="Kevin Koch" userId="e9b403a4c599b649" providerId="LiveId" clId="{666AF84C-500C-4A75-B6C7-30E99A79CB0B}" dt="2017-12-02T11:46:38.663" v="25119" actId="478"/>
          <ac:cxnSpMkLst>
            <pc:docMk/>
            <pc:sldMk cId="3767469437" sldId="326"/>
            <ac:cxnSpMk id="104" creationId="{1BB3FD1E-4BAA-41D1-B61D-B2CB30A7F7B4}"/>
          </ac:cxnSpMkLst>
        </pc:cxnChg>
        <pc:cxnChg chg="add del mod ord">
          <ac:chgData name="Kevin Koch" userId="e9b403a4c599b649" providerId="LiveId" clId="{666AF84C-500C-4A75-B6C7-30E99A79CB0B}" dt="2017-12-02T11:46:38.662" v="25117" actId="478"/>
          <ac:cxnSpMkLst>
            <pc:docMk/>
            <pc:sldMk cId="3767469437" sldId="326"/>
            <ac:cxnSpMk id="105" creationId="{001405C9-48B4-4E99-8A9E-C03FACA445D2}"/>
          </ac:cxnSpMkLst>
        </pc:cxnChg>
        <pc:cxnChg chg="add del mod ord">
          <ac:chgData name="Kevin Koch" userId="e9b403a4c599b649" providerId="LiveId" clId="{666AF84C-500C-4A75-B6C7-30E99A79CB0B}" dt="2017-12-02T11:46:38.668" v="25145" actId="478"/>
          <ac:cxnSpMkLst>
            <pc:docMk/>
            <pc:sldMk cId="3767469437" sldId="326"/>
            <ac:cxnSpMk id="106" creationId="{8443CBF9-A89F-487C-842C-9C358F66B0DD}"/>
          </ac:cxnSpMkLst>
        </pc:cxnChg>
        <pc:cxnChg chg="add del mod ord">
          <ac:chgData name="Kevin Koch" userId="e9b403a4c599b649" providerId="LiveId" clId="{666AF84C-500C-4A75-B6C7-30E99A79CB0B}" dt="2017-12-02T11:46:38.664" v="25121" actId="478"/>
          <ac:cxnSpMkLst>
            <pc:docMk/>
            <pc:sldMk cId="3767469437" sldId="326"/>
            <ac:cxnSpMk id="107" creationId="{23CAAFD7-4E0B-41B4-96CA-B69BD10AC85A}"/>
          </ac:cxnSpMkLst>
        </pc:cxnChg>
        <pc:cxnChg chg="add del mod ord">
          <ac:chgData name="Kevin Koch" userId="e9b403a4c599b649" providerId="LiveId" clId="{666AF84C-500C-4A75-B6C7-30E99A79CB0B}" dt="2017-12-02T11:46:38.670" v="25159" actId="478"/>
          <ac:cxnSpMkLst>
            <pc:docMk/>
            <pc:sldMk cId="3767469437" sldId="326"/>
            <ac:cxnSpMk id="108" creationId="{26591E3F-3AA8-4D32-AAE5-178DE371501F}"/>
          </ac:cxnSpMkLst>
        </pc:cxnChg>
        <pc:cxnChg chg="add del mod ord">
          <ac:chgData name="Kevin Koch" userId="e9b403a4c599b649" providerId="LiveId" clId="{666AF84C-500C-4A75-B6C7-30E99A79CB0B}" dt="2017-12-02T11:46:38.671" v="25169" actId="478"/>
          <ac:cxnSpMkLst>
            <pc:docMk/>
            <pc:sldMk cId="3767469437" sldId="326"/>
            <ac:cxnSpMk id="109" creationId="{A814E957-38DE-440F-B9A5-6F68F811FC64}"/>
          </ac:cxnSpMkLst>
        </pc:cxnChg>
        <pc:cxnChg chg="add del mod ord">
          <ac:chgData name="Kevin Koch" userId="e9b403a4c599b649" providerId="LiveId" clId="{666AF84C-500C-4A75-B6C7-30E99A79CB0B}" dt="2017-12-02T11:46:38.665" v="25129" actId="478"/>
          <ac:cxnSpMkLst>
            <pc:docMk/>
            <pc:sldMk cId="3767469437" sldId="326"/>
            <ac:cxnSpMk id="110" creationId="{386A0857-03AE-497B-8B9B-8D7B687021A4}"/>
          </ac:cxnSpMkLst>
        </pc:cxnChg>
        <pc:cxnChg chg="add del mod ord">
          <ac:chgData name="Kevin Koch" userId="e9b403a4c599b649" providerId="LiveId" clId="{666AF84C-500C-4A75-B6C7-30E99A79CB0B}" dt="2017-12-02T11:46:38.669" v="25153" actId="478"/>
          <ac:cxnSpMkLst>
            <pc:docMk/>
            <pc:sldMk cId="3767469437" sldId="326"/>
            <ac:cxnSpMk id="111" creationId="{86E6A8D7-152D-456A-AE18-CA972048345B}"/>
          </ac:cxnSpMkLst>
        </pc:cxnChg>
        <pc:cxnChg chg="add del mod ord">
          <ac:chgData name="Kevin Koch" userId="e9b403a4c599b649" providerId="LiveId" clId="{666AF84C-500C-4A75-B6C7-30E99A79CB0B}" dt="2017-12-02T11:46:38.672" v="25171" actId="478"/>
          <ac:cxnSpMkLst>
            <pc:docMk/>
            <pc:sldMk cId="3767469437" sldId="326"/>
            <ac:cxnSpMk id="112" creationId="{F9D2D3A1-24FF-4302-803E-360A97ED3CFD}"/>
          </ac:cxnSpMkLst>
        </pc:cxnChg>
        <pc:cxnChg chg="add del mod ord">
          <ac:chgData name="Kevin Koch" userId="e9b403a4c599b649" providerId="LiveId" clId="{666AF84C-500C-4A75-B6C7-30E99A79CB0B}" dt="2017-12-02T11:46:38.668" v="25149" actId="478"/>
          <ac:cxnSpMkLst>
            <pc:docMk/>
            <pc:sldMk cId="3767469437" sldId="326"/>
            <ac:cxnSpMk id="113" creationId="{A37E38B8-4E0D-4EC4-B73E-C1283DB66767}"/>
          </ac:cxnSpMkLst>
        </pc:cxnChg>
        <pc:cxnChg chg="add del mod ord">
          <ac:chgData name="Kevin Koch" userId="e9b403a4c599b649" providerId="LiveId" clId="{666AF84C-500C-4A75-B6C7-30E99A79CB0B}" dt="2017-12-02T11:46:38.671" v="25167" actId="478"/>
          <ac:cxnSpMkLst>
            <pc:docMk/>
            <pc:sldMk cId="3767469437" sldId="326"/>
            <ac:cxnSpMk id="114" creationId="{BB997B36-56E0-4E7B-BB00-063FBB455DE1}"/>
          </ac:cxnSpMkLst>
        </pc:cxnChg>
        <pc:cxnChg chg="add del mod ord">
          <ac:chgData name="Kevin Koch" userId="e9b403a4c599b649" providerId="LiveId" clId="{666AF84C-500C-4A75-B6C7-30E99A79CB0B}" dt="2017-12-02T11:46:38.671" v="25165" actId="478"/>
          <ac:cxnSpMkLst>
            <pc:docMk/>
            <pc:sldMk cId="3767469437" sldId="326"/>
            <ac:cxnSpMk id="115" creationId="{D77F473B-9AC8-4D36-A95E-74B198586AF7}"/>
          </ac:cxnSpMkLst>
        </pc:cxnChg>
        <pc:cxnChg chg="add del mod ord">
          <ac:chgData name="Kevin Koch" userId="e9b403a4c599b649" providerId="LiveId" clId="{666AF84C-500C-4A75-B6C7-30E99A79CB0B}" dt="2017-12-02T11:46:38.671" v="25163" actId="478"/>
          <ac:cxnSpMkLst>
            <pc:docMk/>
            <pc:sldMk cId="3767469437" sldId="326"/>
            <ac:cxnSpMk id="116" creationId="{DC7C3D9A-E938-483B-A9BE-1FC5218A0035}"/>
          </ac:cxnSpMkLst>
        </pc:cxnChg>
        <pc:cxnChg chg="add del mod ord">
          <ac:chgData name="Kevin Koch" userId="e9b403a4c599b649" providerId="LiveId" clId="{666AF84C-500C-4A75-B6C7-30E99A79CB0B}" dt="2017-12-02T11:46:38.670" v="25161" actId="478"/>
          <ac:cxnSpMkLst>
            <pc:docMk/>
            <pc:sldMk cId="3767469437" sldId="326"/>
            <ac:cxnSpMk id="117" creationId="{7C02BDE9-A1DD-43D2-AB9C-3889F01DF763}"/>
          </ac:cxnSpMkLst>
        </pc:cxnChg>
        <pc:cxnChg chg="add del mod ord">
          <ac:chgData name="Kevin Koch" userId="e9b403a4c599b649" providerId="LiveId" clId="{666AF84C-500C-4A75-B6C7-30E99A79CB0B}" dt="2017-12-02T11:46:38.669" v="25155" actId="478"/>
          <ac:cxnSpMkLst>
            <pc:docMk/>
            <pc:sldMk cId="3767469437" sldId="326"/>
            <ac:cxnSpMk id="118" creationId="{1C08EE9C-8243-4951-88E7-67FB9D0442B6}"/>
          </ac:cxnSpMkLst>
        </pc:cxnChg>
        <pc:cxnChg chg="add del mod ord">
          <ac:chgData name="Kevin Koch" userId="e9b403a4c599b649" providerId="LiveId" clId="{666AF84C-500C-4A75-B6C7-30E99A79CB0B}" dt="2017-12-02T11:46:38.669" v="25151" actId="478"/>
          <ac:cxnSpMkLst>
            <pc:docMk/>
            <pc:sldMk cId="3767469437" sldId="326"/>
            <ac:cxnSpMk id="119" creationId="{A9E3E6EB-0EBC-4C0E-992D-B4A24B15FD7D}"/>
          </ac:cxnSpMkLst>
        </pc:cxnChg>
        <pc:cxnChg chg="add del mod ord">
          <ac:chgData name="Kevin Koch" userId="e9b403a4c599b649" providerId="LiveId" clId="{666AF84C-500C-4A75-B6C7-30E99A79CB0B}" dt="2017-12-02T11:46:38.668" v="25147" actId="478"/>
          <ac:cxnSpMkLst>
            <pc:docMk/>
            <pc:sldMk cId="3767469437" sldId="326"/>
            <ac:cxnSpMk id="120" creationId="{23AFBF91-6441-401C-AF0D-790E2FBB2188}"/>
          </ac:cxnSpMkLst>
        </pc:cxnChg>
        <pc:cxnChg chg="add del mod ord">
          <ac:chgData name="Kevin Koch" userId="e9b403a4c599b649" providerId="LiveId" clId="{666AF84C-500C-4A75-B6C7-30E99A79CB0B}" dt="2017-12-02T11:46:38.664" v="25123" actId="478"/>
          <ac:cxnSpMkLst>
            <pc:docMk/>
            <pc:sldMk cId="3767469437" sldId="326"/>
            <ac:cxnSpMk id="121" creationId="{9EEC2BB8-D752-423D-95C2-E52AC639E0FE}"/>
          </ac:cxnSpMkLst>
        </pc:cxnChg>
        <pc:cxnChg chg="add del mod ord">
          <ac:chgData name="Kevin Koch" userId="e9b403a4c599b649" providerId="LiveId" clId="{666AF84C-500C-4A75-B6C7-30E99A79CB0B}" dt="2017-12-02T11:46:38.667" v="25143" actId="478"/>
          <ac:cxnSpMkLst>
            <pc:docMk/>
            <pc:sldMk cId="3767469437" sldId="326"/>
            <ac:cxnSpMk id="122" creationId="{96895CA9-FEA1-424D-A93C-E153677E7448}"/>
          </ac:cxnSpMkLst>
        </pc:cxnChg>
        <pc:cxnChg chg="add del mod ord">
          <ac:chgData name="Kevin Koch" userId="e9b403a4c599b649" providerId="LiveId" clId="{666AF84C-500C-4A75-B6C7-30E99A79CB0B}" dt="2017-12-02T11:46:38.667" v="25139" actId="478"/>
          <ac:cxnSpMkLst>
            <pc:docMk/>
            <pc:sldMk cId="3767469437" sldId="326"/>
            <ac:cxnSpMk id="123" creationId="{862011FC-B68C-41C5-A969-2BEA22C0F1A6}"/>
          </ac:cxnSpMkLst>
        </pc:cxnChg>
        <pc:cxnChg chg="add del mod ord">
          <ac:chgData name="Kevin Koch" userId="e9b403a4c599b649" providerId="LiveId" clId="{666AF84C-500C-4A75-B6C7-30E99A79CB0B}" dt="2017-12-02T11:46:38.666" v="25137" actId="478"/>
          <ac:cxnSpMkLst>
            <pc:docMk/>
            <pc:sldMk cId="3767469437" sldId="326"/>
            <ac:cxnSpMk id="124" creationId="{BFB1647C-4587-4EE7-A43F-7B2B294ACC26}"/>
          </ac:cxnSpMkLst>
        </pc:cxnChg>
        <pc:cxnChg chg="add del mod ord">
          <ac:chgData name="Kevin Koch" userId="e9b403a4c599b649" providerId="LiveId" clId="{666AF84C-500C-4A75-B6C7-30E99A79CB0B}" dt="2017-12-02T11:46:38.666" v="25135" actId="478"/>
          <ac:cxnSpMkLst>
            <pc:docMk/>
            <pc:sldMk cId="3767469437" sldId="326"/>
            <ac:cxnSpMk id="125" creationId="{4779F863-D75C-4CC8-8F84-72000DB98378}"/>
          </ac:cxnSpMkLst>
        </pc:cxnChg>
        <pc:cxnChg chg="add mod ord">
          <ac:chgData name="Kevin Koch" userId="e9b403a4c599b649" providerId="LiveId" clId="{666AF84C-500C-4A75-B6C7-30E99A79CB0B}" dt="2017-12-02T11:47:57.595" v="25894" actId="478"/>
          <ac:cxnSpMkLst>
            <pc:docMk/>
            <pc:sldMk cId="3767469437" sldId="326"/>
            <ac:cxnSpMk id="126" creationId="{53FEE95A-6362-4EE0-9219-C15499555F9E}"/>
          </ac:cxnSpMkLst>
        </pc:cxnChg>
        <pc:cxnChg chg="add mod ord">
          <ac:chgData name="Kevin Koch" userId="e9b403a4c599b649" providerId="LiveId" clId="{666AF84C-500C-4A75-B6C7-30E99A79CB0B}" dt="2017-12-02T11:47:57.595" v="25892" actId="478"/>
          <ac:cxnSpMkLst>
            <pc:docMk/>
            <pc:sldMk cId="3767469437" sldId="326"/>
            <ac:cxnSpMk id="127" creationId="{DA97E9B4-559C-46C9-9000-D74F98ECCC31}"/>
          </ac:cxnSpMkLst>
        </pc:cxnChg>
        <pc:cxnChg chg="add del mod ord">
          <ac:chgData name="Kevin Koch" userId="e9b403a4c599b649" providerId="LiveId" clId="{666AF84C-500C-4A75-B6C7-30E99A79CB0B}" dt="2017-12-02T11:45:36.820" v="24360" actId="478"/>
          <ac:cxnSpMkLst>
            <pc:docMk/>
            <pc:sldMk cId="3767469437" sldId="326"/>
            <ac:cxnSpMk id="159" creationId="{3C8152FE-1601-42B2-86C1-278D4DAC975F}"/>
          </ac:cxnSpMkLst>
        </pc:cxnChg>
        <pc:cxnChg chg="add del mod ord">
          <ac:chgData name="Kevin Koch" userId="e9b403a4c599b649" providerId="LiveId" clId="{666AF84C-500C-4A75-B6C7-30E99A79CB0B}" dt="2017-12-02T11:45:36.819" v="24358" actId="478"/>
          <ac:cxnSpMkLst>
            <pc:docMk/>
            <pc:sldMk cId="3767469437" sldId="326"/>
            <ac:cxnSpMk id="160" creationId="{1069D7ED-9D33-4F5A-9A83-038880A0F149}"/>
          </ac:cxnSpMkLst>
        </pc:cxnChg>
        <pc:cxnChg chg="add del mod ord">
          <ac:chgData name="Kevin Koch" userId="e9b403a4c599b649" providerId="LiveId" clId="{666AF84C-500C-4A75-B6C7-30E99A79CB0B}" dt="2017-11-20T12:16:07.591" v="13491" actId="20577"/>
          <ac:cxnSpMkLst>
            <pc:docMk/>
            <pc:sldMk cId="3767469437" sldId="326"/>
            <ac:cxnSpMk id="161" creationId="{6136FFB9-511E-447A-AD60-312A996FB781}"/>
          </ac:cxnSpMkLst>
        </pc:cxnChg>
        <pc:cxnChg chg="add del mod ord">
          <ac:chgData name="Kevin Koch" userId="e9b403a4c599b649" providerId="LiveId" clId="{666AF84C-500C-4A75-B6C7-30E99A79CB0B}" dt="2017-11-20T12:16:04.989" v="13191" actId="20577"/>
          <ac:cxnSpMkLst>
            <pc:docMk/>
            <pc:sldMk cId="3767469437" sldId="326"/>
            <ac:cxnSpMk id="162" creationId="{C8EFBCAC-2F74-4FFF-A333-48702AAFF685}"/>
          </ac:cxnSpMkLst>
        </pc:cxnChg>
        <pc:cxnChg chg="add del mod ord">
          <ac:chgData name="Kevin Koch" userId="e9b403a4c599b649" providerId="LiveId" clId="{666AF84C-500C-4A75-B6C7-30E99A79CB0B}" dt="2017-11-20T12:16:04.989" v="13189" actId="20577"/>
          <ac:cxnSpMkLst>
            <pc:docMk/>
            <pc:sldMk cId="3767469437" sldId="326"/>
            <ac:cxnSpMk id="163" creationId="{3BEC28A6-96BF-455C-B303-8C519D378F5A}"/>
          </ac:cxnSpMkLst>
        </pc:cxnChg>
        <pc:cxnChg chg="add del mod ord">
          <ac:chgData name="Kevin Koch" userId="e9b403a4c599b649" providerId="LiveId" clId="{666AF84C-500C-4A75-B6C7-30E99A79CB0B}" dt="2017-11-20T12:15:16.859" v="12777" actId="20577"/>
          <ac:cxnSpMkLst>
            <pc:docMk/>
            <pc:sldMk cId="3767469437" sldId="326"/>
            <ac:cxnSpMk id="164" creationId="{E72D7A73-8B5C-4E6D-A725-32477AE1DEE0}"/>
          </ac:cxnSpMkLst>
        </pc:cxnChg>
        <pc:cxnChg chg="add del mod ord">
          <ac:chgData name="Kevin Koch" userId="e9b403a4c599b649" providerId="LiveId" clId="{666AF84C-500C-4A75-B6C7-30E99A79CB0B}" dt="2017-11-20T12:15:16.859" v="12775" actId="20577"/>
          <ac:cxnSpMkLst>
            <pc:docMk/>
            <pc:sldMk cId="3767469437" sldId="326"/>
            <ac:cxnSpMk id="165" creationId="{7DD883E8-F858-4C68-836F-232BFD975517}"/>
          </ac:cxnSpMkLst>
        </pc:cxnChg>
        <pc:cxnChg chg="add del mod ord">
          <ac:chgData name="Kevin Koch" userId="e9b403a4c599b649" providerId="LiveId" clId="{666AF84C-500C-4A75-B6C7-30E99A79CB0B}" dt="2017-11-20T12:15:16.859" v="12773" actId="20577"/>
          <ac:cxnSpMkLst>
            <pc:docMk/>
            <pc:sldMk cId="3767469437" sldId="326"/>
            <ac:cxnSpMk id="166" creationId="{C2F1CA4D-BDC4-4C83-A338-64022AE79F2C}"/>
          </ac:cxnSpMkLst>
        </pc:cxnChg>
        <pc:cxnChg chg="add del mod ord">
          <ac:chgData name="Kevin Koch" userId="e9b403a4c599b649" providerId="LiveId" clId="{666AF84C-500C-4A75-B6C7-30E99A79CB0B}" dt="2017-11-20T12:15:16.859" v="12771" actId="20577"/>
          <ac:cxnSpMkLst>
            <pc:docMk/>
            <pc:sldMk cId="3767469437" sldId="326"/>
            <ac:cxnSpMk id="167" creationId="{5D0818C2-670D-44D3-AC6C-AAD2B6304FDB}"/>
          </ac:cxnSpMkLst>
        </pc:cxnChg>
        <pc:cxnChg chg="add del mod ord">
          <ac:chgData name="Kevin Koch" userId="e9b403a4c599b649" providerId="LiveId" clId="{666AF84C-500C-4A75-B6C7-30E99A79CB0B}" dt="2017-11-20T12:15:16.859" v="12769" actId="20577"/>
          <ac:cxnSpMkLst>
            <pc:docMk/>
            <pc:sldMk cId="3767469437" sldId="326"/>
            <ac:cxnSpMk id="168" creationId="{6043B373-7408-4C16-A693-B54B0E88AD55}"/>
          </ac:cxnSpMkLst>
        </pc:cxnChg>
        <pc:cxnChg chg="add del mod ord">
          <ac:chgData name="Kevin Koch" userId="e9b403a4c599b649" providerId="LiveId" clId="{666AF84C-500C-4A75-B6C7-30E99A79CB0B}" dt="2017-11-20T12:15:16.859" v="12767" actId="20577"/>
          <ac:cxnSpMkLst>
            <pc:docMk/>
            <pc:sldMk cId="3767469437" sldId="326"/>
            <ac:cxnSpMk id="169" creationId="{0EBED6C6-2769-496F-B340-DC5500C8C1C0}"/>
          </ac:cxnSpMkLst>
        </pc:cxnChg>
        <pc:cxnChg chg="add del mod ord">
          <ac:chgData name="Kevin Koch" userId="e9b403a4c599b649" providerId="LiveId" clId="{666AF84C-500C-4A75-B6C7-30E99A79CB0B}" dt="2017-11-20T12:15:08.344" v="12213" actId="20577"/>
          <ac:cxnSpMkLst>
            <pc:docMk/>
            <pc:sldMk cId="3767469437" sldId="326"/>
            <ac:cxnSpMk id="170" creationId="{729361EB-B970-4B20-AAD3-DECEF7E69614}"/>
          </ac:cxnSpMkLst>
        </pc:cxnChg>
        <pc:cxnChg chg="add del mod ord">
          <ac:chgData name="Kevin Koch" userId="e9b403a4c599b649" providerId="LiveId" clId="{666AF84C-500C-4A75-B6C7-30E99A79CB0B}" dt="2017-11-20T12:15:08.344" v="12211" actId="20577"/>
          <ac:cxnSpMkLst>
            <pc:docMk/>
            <pc:sldMk cId="3767469437" sldId="326"/>
            <ac:cxnSpMk id="171" creationId="{BD1BB38A-48BA-46B5-B04C-51ED8D6BD233}"/>
          </ac:cxnSpMkLst>
        </pc:cxnChg>
        <pc:cxnChg chg="add del mod ord">
          <ac:chgData name="Kevin Koch" userId="e9b403a4c599b649" providerId="LiveId" clId="{666AF84C-500C-4A75-B6C7-30E99A79CB0B}" dt="2017-11-20T12:15:08.344" v="12209" actId="20577"/>
          <ac:cxnSpMkLst>
            <pc:docMk/>
            <pc:sldMk cId="3767469437" sldId="326"/>
            <ac:cxnSpMk id="172" creationId="{78C2F58A-CD1F-4A97-ADD7-9B87AC5CA6A3}"/>
          </ac:cxnSpMkLst>
        </pc:cxnChg>
        <pc:cxnChg chg="add del mod ord">
          <ac:chgData name="Kevin Koch" userId="e9b403a4c599b649" providerId="LiveId" clId="{666AF84C-500C-4A75-B6C7-30E99A79CB0B}" dt="2017-11-20T12:15:08.344" v="12207" actId="20577"/>
          <ac:cxnSpMkLst>
            <pc:docMk/>
            <pc:sldMk cId="3767469437" sldId="326"/>
            <ac:cxnSpMk id="173" creationId="{7EEBB203-5540-4A91-A8B5-A0D605AACD18}"/>
          </ac:cxnSpMkLst>
        </pc:cxnChg>
        <pc:cxnChg chg="add del mod ord">
          <ac:chgData name="Kevin Koch" userId="e9b403a4c599b649" providerId="LiveId" clId="{666AF84C-500C-4A75-B6C7-30E99A79CB0B}" dt="2017-11-20T12:15:08.344" v="12205" actId="20577"/>
          <ac:cxnSpMkLst>
            <pc:docMk/>
            <pc:sldMk cId="3767469437" sldId="326"/>
            <ac:cxnSpMk id="174" creationId="{F8075878-1526-47B6-9557-64D6FDEA532D}"/>
          </ac:cxnSpMkLst>
        </pc:cxnChg>
        <pc:cxnChg chg="add del mod ord">
          <ac:chgData name="Kevin Koch" userId="e9b403a4c599b649" providerId="LiveId" clId="{666AF84C-500C-4A75-B6C7-30E99A79CB0B}" dt="2017-11-20T12:15:08.344" v="12203" actId="20577"/>
          <ac:cxnSpMkLst>
            <pc:docMk/>
            <pc:sldMk cId="3767469437" sldId="326"/>
            <ac:cxnSpMk id="175" creationId="{78D223FA-FDC3-44EB-8639-B4790E0570F3}"/>
          </ac:cxnSpMkLst>
        </pc:cxnChg>
        <pc:cxnChg chg="add del mod ord">
          <ac:chgData name="Kevin Koch" userId="e9b403a4c599b649" providerId="LiveId" clId="{666AF84C-500C-4A75-B6C7-30E99A79CB0B}" dt="2017-11-20T12:15:08.344" v="12201" actId="20577"/>
          <ac:cxnSpMkLst>
            <pc:docMk/>
            <pc:sldMk cId="3767469437" sldId="326"/>
            <ac:cxnSpMk id="176" creationId="{4273B4E1-5B56-4FE3-9E78-808289EF96AF}"/>
          </ac:cxnSpMkLst>
        </pc:cxnChg>
        <pc:cxnChg chg="add del mod ord">
          <ac:chgData name="Kevin Koch" userId="e9b403a4c599b649" providerId="LiveId" clId="{666AF84C-500C-4A75-B6C7-30E99A79CB0B}" dt="2017-11-20T12:15:08.344" v="12199" actId="20577"/>
          <ac:cxnSpMkLst>
            <pc:docMk/>
            <pc:sldMk cId="3767469437" sldId="326"/>
            <ac:cxnSpMk id="177" creationId="{B5B5B610-7EE4-42D6-AF6C-8CDEF28F650B}"/>
          </ac:cxnSpMkLst>
        </pc:cxnChg>
        <pc:cxnChg chg="add del mod ord">
          <ac:chgData name="Kevin Koch" userId="e9b403a4c599b649" providerId="LiveId" clId="{666AF84C-500C-4A75-B6C7-30E99A79CB0B}" dt="2017-11-20T12:14:54.301" v="10891" actId="20577"/>
          <ac:cxnSpMkLst>
            <pc:docMk/>
            <pc:sldMk cId="3767469437" sldId="326"/>
            <ac:cxnSpMk id="178" creationId="{92797608-FB6F-43F9-9FFC-6075C764CE19}"/>
          </ac:cxnSpMkLst>
        </pc:cxnChg>
        <pc:cxnChg chg="add del mod ord">
          <ac:chgData name="Kevin Koch" userId="e9b403a4c599b649" providerId="LiveId" clId="{666AF84C-500C-4A75-B6C7-30E99A79CB0B}" dt="2017-11-20T12:14:54.301" v="10889" actId="20577"/>
          <ac:cxnSpMkLst>
            <pc:docMk/>
            <pc:sldMk cId="3767469437" sldId="326"/>
            <ac:cxnSpMk id="179" creationId="{616992E7-F62B-4C5F-966D-87101A6DEDEE}"/>
          </ac:cxnSpMkLst>
        </pc:cxnChg>
        <pc:cxnChg chg="add del mod ord">
          <ac:chgData name="Kevin Koch" userId="e9b403a4c599b649" providerId="LiveId" clId="{666AF84C-500C-4A75-B6C7-30E99A79CB0B}" dt="2017-11-20T12:14:42.826" v="8236" actId="20577"/>
          <ac:cxnSpMkLst>
            <pc:docMk/>
            <pc:sldMk cId="3767469437" sldId="326"/>
            <ac:cxnSpMk id="180" creationId="{8C6EEC0C-EA76-49D1-9444-DD8D78CDC039}"/>
          </ac:cxnSpMkLst>
        </pc:cxnChg>
        <pc:cxnChg chg="add del mod ord">
          <ac:chgData name="Kevin Koch" userId="e9b403a4c599b649" providerId="LiveId" clId="{666AF84C-500C-4A75-B6C7-30E99A79CB0B}" dt="2017-11-20T12:14:42.826" v="8234" actId="20577"/>
          <ac:cxnSpMkLst>
            <pc:docMk/>
            <pc:sldMk cId="3767469437" sldId="326"/>
            <ac:cxnSpMk id="181" creationId="{E118D9D3-342D-4378-BA35-B50742A38C42}"/>
          </ac:cxnSpMkLst>
        </pc:cxnChg>
        <pc:cxnChg chg="add del mod ord">
          <ac:chgData name="Kevin Koch" userId="e9b403a4c599b649" providerId="LiveId" clId="{666AF84C-500C-4A75-B6C7-30E99A79CB0B}" dt="2017-11-20T12:14:42.826" v="8232" actId="20577"/>
          <ac:cxnSpMkLst>
            <pc:docMk/>
            <pc:sldMk cId="3767469437" sldId="326"/>
            <ac:cxnSpMk id="182" creationId="{1E8A9BAC-7FD3-44D2-B606-68DE646ACD95}"/>
          </ac:cxnSpMkLst>
        </pc:cxnChg>
        <pc:cxnChg chg="add del mod ord">
          <ac:chgData name="Kevin Koch" userId="e9b403a4c599b649" providerId="LiveId" clId="{666AF84C-500C-4A75-B6C7-30E99A79CB0B}" dt="2017-11-20T12:14:42.826" v="8230" actId="20577"/>
          <ac:cxnSpMkLst>
            <pc:docMk/>
            <pc:sldMk cId="3767469437" sldId="326"/>
            <ac:cxnSpMk id="183" creationId="{B26FF8E1-0556-47CD-9E76-3C6BAFD6FAD3}"/>
          </ac:cxnSpMkLst>
        </pc:cxnChg>
        <pc:cxnChg chg="add del mod ord">
          <ac:chgData name="Kevin Koch" userId="e9b403a4c599b649" providerId="LiveId" clId="{666AF84C-500C-4A75-B6C7-30E99A79CB0B}" dt="2017-11-20T12:14:42.826" v="8228" actId="20577"/>
          <ac:cxnSpMkLst>
            <pc:docMk/>
            <pc:sldMk cId="3767469437" sldId="326"/>
            <ac:cxnSpMk id="184" creationId="{E961DFA5-02B7-4F95-AF55-514FF450F69E}"/>
          </ac:cxnSpMkLst>
        </pc:cxnChg>
        <pc:cxnChg chg="add del mod ord">
          <ac:chgData name="Kevin Koch" userId="e9b403a4c599b649" providerId="LiveId" clId="{666AF84C-500C-4A75-B6C7-30E99A79CB0B}" dt="2017-11-20T12:14:42.826" v="8226" actId="20577"/>
          <ac:cxnSpMkLst>
            <pc:docMk/>
            <pc:sldMk cId="3767469437" sldId="326"/>
            <ac:cxnSpMk id="185" creationId="{ADB05400-7E90-4CF3-A8CA-397CC6526A79}"/>
          </ac:cxnSpMkLst>
        </pc:cxnChg>
        <pc:cxnChg chg="add del mod ord">
          <ac:chgData name="Kevin Koch" userId="e9b403a4c599b649" providerId="LiveId" clId="{666AF84C-500C-4A75-B6C7-30E99A79CB0B}" dt="2017-11-20T12:14:42.826" v="8224" actId="20577"/>
          <ac:cxnSpMkLst>
            <pc:docMk/>
            <pc:sldMk cId="3767469437" sldId="326"/>
            <ac:cxnSpMk id="186" creationId="{ADF284C6-3E3D-41D6-8523-FAC08B8A1245}"/>
          </ac:cxnSpMkLst>
        </pc:cxnChg>
        <pc:cxnChg chg="add del mod ord">
          <ac:chgData name="Kevin Koch" userId="e9b403a4c599b649" providerId="LiveId" clId="{666AF84C-500C-4A75-B6C7-30E99A79CB0B}" dt="2017-11-20T12:14:42.826" v="8222" actId="20577"/>
          <ac:cxnSpMkLst>
            <pc:docMk/>
            <pc:sldMk cId="3767469437" sldId="326"/>
            <ac:cxnSpMk id="187" creationId="{23A28AAA-56EA-43A7-85C1-066507F22C6F}"/>
          </ac:cxnSpMkLst>
        </pc:cxnChg>
        <pc:cxnChg chg="add del mod ord">
          <ac:chgData name="Kevin Koch" userId="e9b403a4c599b649" providerId="LiveId" clId="{666AF84C-500C-4A75-B6C7-30E99A79CB0B}" dt="2017-11-20T12:14:42.826" v="8220" actId="20577"/>
          <ac:cxnSpMkLst>
            <pc:docMk/>
            <pc:sldMk cId="3767469437" sldId="326"/>
            <ac:cxnSpMk id="188" creationId="{E38C9A67-C06B-40B4-A8DE-C85F8FEEA48D}"/>
          </ac:cxnSpMkLst>
        </pc:cxnChg>
        <pc:cxnChg chg="add del mod ord">
          <ac:chgData name="Kevin Koch" userId="e9b403a4c599b649" providerId="LiveId" clId="{666AF84C-500C-4A75-B6C7-30E99A79CB0B}" dt="2017-11-20T12:14:42.826" v="8218" actId="20577"/>
          <ac:cxnSpMkLst>
            <pc:docMk/>
            <pc:sldMk cId="3767469437" sldId="326"/>
            <ac:cxnSpMk id="189" creationId="{C4F5F503-DA93-4CCF-B5BE-8A7BA083F58F}"/>
          </ac:cxnSpMkLst>
        </pc:cxnChg>
        <pc:cxnChg chg="add del mod ord">
          <ac:chgData name="Kevin Koch" userId="e9b403a4c599b649" providerId="LiveId" clId="{666AF84C-500C-4A75-B6C7-30E99A79CB0B}" dt="2017-11-20T12:14:42.826" v="8216" actId="20577"/>
          <ac:cxnSpMkLst>
            <pc:docMk/>
            <pc:sldMk cId="3767469437" sldId="326"/>
            <ac:cxnSpMk id="190" creationId="{FA38CAA5-160B-43B5-A7D3-B1E8FCFCA42B}"/>
          </ac:cxnSpMkLst>
        </pc:cxnChg>
        <pc:cxnChg chg="add del mod ord">
          <ac:chgData name="Kevin Koch" userId="e9b403a4c599b649" providerId="LiveId" clId="{666AF84C-500C-4A75-B6C7-30E99A79CB0B}" dt="2017-11-20T12:14:42.826" v="8214" actId="20577"/>
          <ac:cxnSpMkLst>
            <pc:docMk/>
            <pc:sldMk cId="3767469437" sldId="326"/>
            <ac:cxnSpMk id="191" creationId="{07AC9F10-4A96-4489-B52D-5F5F91770679}"/>
          </ac:cxnSpMkLst>
        </pc:cxnChg>
        <pc:cxnChg chg="add del mod ord">
          <ac:chgData name="Kevin Koch" userId="e9b403a4c599b649" providerId="LiveId" clId="{666AF84C-500C-4A75-B6C7-30E99A79CB0B}" dt="2017-11-20T12:14:42.826" v="8212" actId="20577"/>
          <ac:cxnSpMkLst>
            <pc:docMk/>
            <pc:sldMk cId="3767469437" sldId="326"/>
            <ac:cxnSpMk id="192" creationId="{3374AB3D-2000-4ED4-903A-EFB1296F5E82}"/>
          </ac:cxnSpMkLst>
        </pc:cxnChg>
        <pc:cxnChg chg="add del mod ord">
          <ac:chgData name="Kevin Koch" userId="e9b403a4c599b649" providerId="LiveId" clId="{666AF84C-500C-4A75-B6C7-30E99A79CB0B}" dt="2017-11-20T12:14:42.826" v="8210" actId="20577"/>
          <ac:cxnSpMkLst>
            <pc:docMk/>
            <pc:sldMk cId="3767469437" sldId="326"/>
            <ac:cxnSpMk id="193" creationId="{DF60DCBF-7B70-4839-9164-67D71FE6EC86}"/>
          </ac:cxnSpMkLst>
        </pc:cxnChg>
        <pc:cxnChg chg="add del mod ord">
          <ac:chgData name="Kevin Koch" userId="e9b403a4c599b649" providerId="LiveId" clId="{666AF84C-500C-4A75-B6C7-30E99A79CB0B}" dt="2017-11-20T12:14:42.826" v="8208" actId="20577"/>
          <ac:cxnSpMkLst>
            <pc:docMk/>
            <pc:sldMk cId="3767469437" sldId="326"/>
            <ac:cxnSpMk id="194" creationId="{CE68BE79-EB0F-4EC0-8CCF-3CC0665BD176}"/>
          </ac:cxnSpMkLst>
        </pc:cxnChg>
        <pc:cxnChg chg="add del mod ord">
          <ac:chgData name="Kevin Koch" userId="e9b403a4c599b649" providerId="LiveId" clId="{666AF84C-500C-4A75-B6C7-30E99A79CB0B}" dt="2017-11-20T12:14:42.826" v="8206" actId="20577"/>
          <ac:cxnSpMkLst>
            <pc:docMk/>
            <pc:sldMk cId="3767469437" sldId="326"/>
            <ac:cxnSpMk id="195" creationId="{4DA59C96-EC69-4F12-AD67-240FF75E53F1}"/>
          </ac:cxnSpMkLst>
        </pc:cxnChg>
        <pc:cxnChg chg="add del mod ord">
          <ac:chgData name="Kevin Koch" userId="e9b403a4c599b649" providerId="LiveId" clId="{666AF84C-500C-4A75-B6C7-30E99A79CB0B}" dt="2017-11-20T12:14:42.826" v="8204" actId="20577"/>
          <ac:cxnSpMkLst>
            <pc:docMk/>
            <pc:sldMk cId="3767469437" sldId="326"/>
            <ac:cxnSpMk id="196" creationId="{A5749113-3058-4A67-A483-E7C3EAD2EBF0}"/>
          </ac:cxnSpMkLst>
        </pc:cxnChg>
        <pc:cxnChg chg="add del mod ord">
          <ac:chgData name="Kevin Koch" userId="e9b403a4c599b649" providerId="LiveId" clId="{666AF84C-500C-4A75-B6C7-30E99A79CB0B}" dt="2017-11-20T12:14:42.826" v="8202" actId="20577"/>
          <ac:cxnSpMkLst>
            <pc:docMk/>
            <pc:sldMk cId="3767469437" sldId="326"/>
            <ac:cxnSpMk id="197" creationId="{0EEFD75B-9291-45F5-BB2B-EC55320A0BB7}"/>
          </ac:cxnSpMkLst>
        </pc:cxnChg>
        <pc:cxnChg chg="add del mod ord">
          <ac:chgData name="Kevin Koch" userId="e9b403a4c599b649" providerId="LiveId" clId="{666AF84C-500C-4A75-B6C7-30E99A79CB0B}" dt="2017-11-20T12:14:42.826" v="8200" actId="20577"/>
          <ac:cxnSpMkLst>
            <pc:docMk/>
            <pc:sldMk cId="3767469437" sldId="326"/>
            <ac:cxnSpMk id="198" creationId="{EBD14A9F-97E6-4C0C-9697-574086E3903B}"/>
          </ac:cxnSpMkLst>
        </pc:cxnChg>
        <pc:cxnChg chg="add del mod ord">
          <ac:chgData name="Kevin Koch" userId="e9b403a4c599b649" providerId="LiveId" clId="{666AF84C-500C-4A75-B6C7-30E99A79CB0B}" dt="2017-11-20T12:14:42.826" v="8198" actId="20577"/>
          <ac:cxnSpMkLst>
            <pc:docMk/>
            <pc:sldMk cId="3767469437" sldId="326"/>
            <ac:cxnSpMk id="199" creationId="{B1E0E652-8535-4D42-8F3F-E0461F8E7B82}"/>
          </ac:cxnSpMkLst>
        </pc:cxnChg>
        <pc:cxnChg chg="add del mod ord">
          <ac:chgData name="Kevin Koch" userId="e9b403a4c599b649" providerId="LiveId" clId="{666AF84C-500C-4A75-B6C7-30E99A79CB0B}" dt="2017-11-20T12:14:42.826" v="8196" actId="20577"/>
          <ac:cxnSpMkLst>
            <pc:docMk/>
            <pc:sldMk cId="3767469437" sldId="326"/>
            <ac:cxnSpMk id="200" creationId="{45A18909-1639-4B3C-909F-373CC4BAC0CC}"/>
          </ac:cxnSpMkLst>
        </pc:cxnChg>
        <pc:cxnChg chg="add del mod ord">
          <ac:chgData name="Kevin Koch" userId="e9b403a4c599b649" providerId="LiveId" clId="{666AF84C-500C-4A75-B6C7-30E99A79CB0B}" dt="2017-11-20T12:14:42.826" v="8194" actId="20577"/>
          <ac:cxnSpMkLst>
            <pc:docMk/>
            <pc:sldMk cId="3767469437" sldId="326"/>
            <ac:cxnSpMk id="201" creationId="{9965A6B1-C47C-4109-BB7B-53405D5B6AB8}"/>
          </ac:cxnSpMkLst>
        </pc:cxnChg>
        <pc:cxnChg chg="add del mod ord">
          <ac:chgData name="Kevin Koch" userId="e9b403a4c599b649" providerId="LiveId" clId="{666AF84C-500C-4A75-B6C7-30E99A79CB0B}" dt="2017-11-20T12:14:42.826" v="8192" actId="20577"/>
          <ac:cxnSpMkLst>
            <pc:docMk/>
            <pc:sldMk cId="3767469437" sldId="326"/>
            <ac:cxnSpMk id="202" creationId="{6BEF3F3F-9A36-4E34-B3D3-FB227FC1C7F0}"/>
          </ac:cxnSpMkLst>
        </pc:cxnChg>
        <pc:cxnChg chg="add del mod ord">
          <ac:chgData name="Kevin Koch" userId="e9b403a4c599b649" providerId="LiveId" clId="{666AF84C-500C-4A75-B6C7-30E99A79CB0B}" dt="2017-11-20T12:14:42.826" v="8190" actId="20577"/>
          <ac:cxnSpMkLst>
            <pc:docMk/>
            <pc:sldMk cId="3767469437" sldId="326"/>
            <ac:cxnSpMk id="203" creationId="{4DF311E1-AD8B-441D-9F94-E142BB92A14F}"/>
          </ac:cxnSpMkLst>
        </pc:cxnChg>
        <pc:cxnChg chg="add del mod ord">
          <ac:chgData name="Kevin Koch" userId="e9b403a4c599b649" providerId="LiveId" clId="{666AF84C-500C-4A75-B6C7-30E99A79CB0B}" dt="2017-11-20T12:14:42.826" v="8188" actId="20577"/>
          <ac:cxnSpMkLst>
            <pc:docMk/>
            <pc:sldMk cId="3767469437" sldId="326"/>
            <ac:cxnSpMk id="204" creationId="{C4ACE953-DE7C-4571-A07C-87DD907EEA25}"/>
          </ac:cxnSpMkLst>
        </pc:cxnChg>
        <pc:cxnChg chg="add del mod ord">
          <ac:chgData name="Kevin Koch" userId="e9b403a4c599b649" providerId="LiveId" clId="{666AF84C-500C-4A75-B6C7-30E99A79CB0B}" dt="2017-11-20T12:14:42.826" v="8186" actId="20577"/>
          <ac:cxnSpMkLst>
            <pc:docMk/>
            <pc:sldMk cId="3767469437" sldId="326"/>
            <ac:cxnSpMk id="205" creationId="{88B07469-6C80-47BD-BAC0-30D9340C118D}"/>
          </ac:cxnSpMkLst>
        </pc:cxnChg>
        <pc:cxnChg chg="add del mod ord">
          <ac:chgData name="Kevin Koch" userId="e9b403a4c599b649" providerId="LiveId" clId="{666AF84C-500C-4A75-B6C7-30E99A79CB0B}" dt="2017-11-20T12:14:42.826" v="8184" actId="20577"/>
          <ac:cxnSpMkLst>
            <pc:docMk/>
            <pc:sldMk cId="3767469437" sldId="326"/>
            <ac:cxnSpMk id="206" creationId="{7B969FDB-3AC0-4F5A-ADC9-89AC4D3CFFBE}"/>
          </ac:cxnSpMkLst>
        </pc:cxnChg>
        <pc:cxnChg chg="add del mod ord">
          <ac:chgData name="Kevin Koch" userId="e9b403a4c599b649" providerId="LiveId" clId="{666AF84C-500C-4A75-B6C7-30E99A79CB0B}" dt="2017-11-20T12:14:42.826" v="8182" actId="20577"/>
          <ac:cxnSpMkLst>
            <pc:docMk/>
            <pc:sldMk cId="3767469437" sldId="326"/>
            <ac:cxnSpMk id="207" creationId="{2F46A4E5-03FA-4F72-87B0-4346FD8E3749}"/>
          </ac:cxnSpMkLst>
        </pc:cxnChg>
        <pc:cxnChg chg="add del mod ord">
          <ac:chgData name="Kevin Koch" userId="e9b403a4c599b649" providerId="LiveId" clId="{666AF84C-500C-4A75-B6C7-30E99A79CB0B}" dt="2017-11-20T12:14:42.826" v="8180" actId="20577"/>
          <ac:cxnSpMkLst>
            <pc:docMk/>
            <pc:sldMk cId="3767469437" sldId="326"/>
            <ac:cxnSpMk id="208" creationId="{2195FBD7-61DC-430B-A7DD-BB0427C24593}"/>
          </ac:cxnSpMkLst>
        </pc:cxnChg>
        <pc:cxnChg chg="add del mod ord">
          <ac:chgData name="Kevin Koch" userId="e9b403a4c599b649" providerId="LiveId" clId="{666AF84C-500C-4A75-B6C7-30E99A79CB0B}" dt="2017-11-20T12:14:42.826" v="8178" actId="20577"/>
          <ac:cxnSpMkLst>
            <pc:docMk/>
            <pc:sldMk cId="3767469437" sldId="326"/>
            <ac:cxnSpMk id="209" creationId="{AA52F6F0-3E82-4C49-9CA6-00C0A6198573}"/>
          </ac:cxnSpMkLst>
        </pc:cxnChg>
        <pc:cxnChg chg="add del mod ord">
          <ac:chgData name="Kevin Koch" userId="e9b403a4c599b649" providerId="LiveId" clId="{666AF84C-500C-4A75-B6C7-30E99A79CB0B}" dt="2017-11-20T12:14:42.810" v="8176" actId="20577"/>
          <ac:cxnSpMkLst>
            <pc:docMk/>
            <pc:sldMk cId="3767469437" sldId="326"/>
            <ac:cxnSpMk id="210" creationId="{41BE4762-1539-4134-BD9B-F12285DF0139}"/>
          </ac:cxnSpMkLst>
        </pc:cxnChg>
        <pc:cxnChg chg="add del mod ord">
          <ac:chgData name="Kevin Koch" userId="e9b403a4c599b649" providerId="LiveId" clId="{666AF84C-500C-4A75-B6C7-30E99A79CB0B}" dt="2017-11-20T12:14:42.810" v="8174" actId="20577"/>
          <ac:cxnSpMkLst>
            <pc:docMk/>
            <pc:sldMk cId="3767469437" sldId="326"/>
            <ac:cxnSpMk id="211" creationId="{EF2BFA84-60FB-4733-8ACC-507256702C27}"/>
          </ac:cxnSpMkLst>
        </pc:cxnChg>
        <pc:cxnChg chg="add del mod ord">
          <ac:chgData name="Kevin Koch" userId="e9b403a4c599b649" providerId="LiveId" clId="{666AF84C-500C-4A75-B6C7-30E99A79CB0B}" dt="2017-11-20T12:14:42.810" v="8172" actId="20577"/>
          <ac:cxnSpMkLst>
            <pc:docMk/>
            <pc:sldMk cId="3767469437" sldId="326"/>
            <ac:cxnSpMk id="212" creationId="{D5B69A15-2302-4266-8282-6A18298FCB52}"/>
          </ac:cxnSpMkLst>
        </pc:cxnChg>
        <pc:cxnChg chg="add del mod ord">
          <ac:chgData name="Kevin Koch" userId="e9b403a4c599b649" providerId="LiveId" clId="{666AF84C-500C-4A75-B6C7-30E99A79CB0B}" dt="2017-11-20T12:14:42.810" v="8170" actId="20577"/>
          <ac:cxnSpMkLst>
            <pc:docMk/>
            <pc:sldMk cId="3767469437" sldId="326"/>
            <ac:cxnSpMk id="213" creationId="{DA4D1E48-D826-464A-913C-F8CEE9CC7F3A}"/>
          </ac:cxnSpMkLst>
        </pc:cxnChg>
        <pc:cxnChg chg="add del mod ord">
          <ac:chgData name="Kevin Koch" userId="e9b403a4c599b649" providerId="LiveId" clId="{666AF84C-500C-4A75-B6C7-30E99A79CB0B}" dt="2017-11-20T12:14:42.810" v="8168" actId="20577"/>
          <ac:cxnSpMkLst>
            <pc:docMk/>
            <pc:sldMk cId="3767469437" sldId="326"/>
            <ac:cxnSpMk id="214" creationId="{5E181B76-9CA7-4EF8-9B41-F28FE096A0BD}"/>
          </ac:cxnSpMkLst>
        </pc:cxnChg>
        <pc:cxnChg chg="add del mod ord">
          <ac:chgData name="Kevin Koch" userId="e9b403a4c599b649" providerId="LiveId" clId="{666AF84C-500C-4A75-B6C7-30E99A79CB0B}" dt="2017-11-20T12:14:42.810" v="8166" actId="20577"/>
          <ac:cxnSpMkLst>
            <pc:docMk/>
            <pc:sldMk cId="3767469437" sldId="326"/>
            <ac:cxnSpMk id="215" creationId="{CC44D253-618F-4308-B012-8DFC412C36B3}"/>
          </ac:cxnSpMkLst>
        </pc:cxnChg>
        <pc:cxnChg chg="add del mod ord">
          <ac:chgData name="Kevin Koch" userId="e9b403a4c599b649" providerId="LiveId" clId="{666AF84C-500C-4A75-B6C7-30E99A79CB0B}" dt="2017-11-20T12:14:42.810" v="8164" actId="20577"/>
          <ac:cxnSpMkLst>
            <pc:docMk/>
            <pc:sldMk cId="3767469437" sldId="326"/>
            <ac:cxnSpMk id="216" creationId="{B2DDB2E0-A361-47B7-B847-046B155F29F6}"/>
          </ac:cxnSpMkLst>
        </pc:cxnChg>
        <pc:cxnChg chg="add del mod ord">
          <ac:chgData name="Kevin Koch" userId="e9b403a4c599b649" providerId="LiveId" clId="{666AF84C-500C-4A75-B6C7-30E99A79CB0B}" dt="2017-11-20T12:14:42.810" v="8162" actId="20577"/>
          <ac:cxnSpMkLst>
            <pc:docMk/>
            <pc:sldMk cId="3767469437" sldId="326"/>
            <ac:cxnSpMk id="217" creationId="{022BCC92-C1C6-4EBF-A9A6-CE7C6B79B4E2}"/>
          </ac:cxnSpMkLst>
        </pc:cxnChg>
        <pc:cxnChg chg="add del mod ord">
          <ac:chgData name="Kevin Koch" userId="e9b403a4c599b649" providerId="LiveId" clId="{666AF84C-500C-4A75-B6C7-30E99A79CB0B}" dt="2017-11-20T12:14:42.810" v="8160" actId="20577"/>
          <ac:cxnSpMkLst>
            <pc:docMk/>
            <pc:sldMk cId="3767469437" sldId="326"/>
            <ac:cxnSpMk id="218" creationId="{10039118-1C2E-44BF-9FA4-C7DFDADFDA81}"/>
          </ac:cxnSpMkLst>
        </pc:cxnChg>
        <pc:cxnChg chg="add del mod ord">
          <ac:chgData name="Kevin Koch" userId="e9b403a4c599b649" providerId="LiveId" clId="{666AF84C-500C-4A75-B6C7-30E99A79CB0B}" dt="2017-11-20T12:14:42.810" v="8158" actId="20577"/>
          <ac:cxnSpMkLst>
            <pc:docMk/>
            <pc:sldMk cId="3767469437" sldId="326"/>
            <ac:cxnSpMk id="219" creationId="{FF6EE877-4AB0-4786-BB5D-EC94E20B2760}"/>
          </ac:cxnSpMkLst>
        </pc:cxnChg>
        <pc:cxnChg chg="add del mod ord">
          <ac:chgData name="Kevin Koch" userId="e9b403a4c599b649" providerId="LiveId" clId="{666AF84C-500C-4A75-B6C7-30E99A79CB0B}" dt="2017-11-20T12:14:42.810" v="8156" actId="20577"/>
          <ac:cxnSpMkLst>
            <pc:docMk/>
            <pc:sldMk cId="3767469437" sldId="326"/>
            <ac:cxnSpMk id="220" creationId="{2136E847-C452-4C29-BC18-D0CD8BC968BC}"/>
          </ac:cxnSpMkLst>
        </pc:cxnChg>
        <pc:cxnChg chg="add del mod ord">
          <ac:chgData name="Kevin Koch" userId="e9b403a4c599b649" providerId="LiveId" clId="{666AF84C-500C-4A75-B6C7-30E99A79CB0B}" dt="2017-11-20T12:14:42.810" v="8154" actId="20577"/>
          <ac:cxnSpMkLst>
            <pc:docMk/>
            <pc:sldMk cId="3767469437" sldId="326"/>
            <ac:cxnSpMk id="221" creationId="{372892FC-AEB3-4BA6-8958-F18F5BF50563}"/>
          </ac:cxnSpMkLst>
        </pc:cxnChg>
        <pc:cxnChg chg="add del mod ord">
          <ac:chgData name="Kevin Koch" userId="e9b403a4c599b649" providerId="LiveId" clId="{666AF84C-500C-4A75-B6C7-30E99A79CB0B}" dt="2017-11-20T12:14:42.810" v="8152" actId="20577"/>
          <ac:cxnSpMkLst>
            <pc:docMk/>
            <pc:sldMk cId="3767469437" sldId="326"/>
            <ac:cxnSpMk id="222" creationId="{D58EEDA2-DF2F-4B60-A94B-28191A9DAFE8}"/>
          </ac:cxnSpMkLst>
        </pc:cxnChg>
        <pc:cxnChg chg="add del mod ord">
          <ac:chgData name="Kevin Koch" userId="e9b403a4c599b649" providerId="LiveId" clId="{666AF84C-500C-4A75-B6C7-30E99A79CB0B}" dt="2017-11-20T12:14:42.810" v="8150" actId="20577"/>
          <ac:cxnSpMkLst>
            <pc:docMk/>
            <pc:sldMk cId="3767469437" sldId="326"/>
            <ac:cxnSpMk id="223" creationId="{52C5DAB4-1D8D-43E7-81F9-B3243012FAB1}"/>
          </ac:cxnSpMkLst>
        </pc:cxnChg>
        <pc:cxnChg chg="add del mod ord">
          <ac:chgData name="Kevin Koch" userId="e9b403a4c599b649" providerId="LiveId" clId="{666AF84C-500C-4A75-B6C7-30E99A79CB0B}" dt="2017-11-20T12:14:42.810" v="8148" actId="20577"/>
          <ac:cxnSpMkLst>
            <pc:docMk/>
            <pc:sldMk cId="3767469437" sldId="326"/>
            <ac:cxnSpMk id="224" creationId="{2F4BAFDE-CE48-4C1A-864F-8734FF0D7F31}"/>
          </ac:cxnSpMkLst>
        </pc:cxnChg>
        <pc:cxnChg chg="add del mod ord">
          <ac:chgData name="Kevin Koch" userId="e9b403a4c599b649" providerId="LiveId" clId="{666AF84C-500C-4A75-B6C7-30E99A79CB0B}" dt="2017-11-20T12:14:42.810" v="8146" actId="20577"/>
          <ac:cxnSpMkLst>
            <pc:docMk/>
            <pc:sldMk cId="3767469437" sldId="326"/>
            <ac:cxnSpMk id="225" creationId="{BF39B5AD-76E2-4015-8E6C-911F70D59ADA}"/>
          </ac:cxnSpMkLst>
        </pc:cxnChg>
        <pc:cxnChg chg="add del mod ord">
          <ac:chgData name="Kevin Koch" userId="e9b403a4c599b649" providerId="LiveId" clId="{666AF84C-500C-4A75-B6C7-30E99A79CB0B}" dt="2017-11-20T12:14:42.810" v="8144" actId="20577"/>
          <ac:cxnSpMkLst>
            <pc:docMk/>
            <pc:sldMk cId="3767469437" sldId="326"/>
            <ac:cxnSpMk id="226" creationId="{31FCB96E-D1C6-4350-BBC7-6F42700718AC}"/>
          </ac:cxnSpMkLst>
        </pc:cxnChg>
        <pc:cxnChg chg="add del mod ord">
          <ac:chgData name="Kevin Koch" userId="e9b403a4c599b649" providerId="LiveId" clId="{666AF84C-500C-4A75-B6C7-30E99A79CB0B}" dt="2017-11-20T12:14:42.810" v="8142" actId="20577"/>
          <ac:cxnSpMkLst>
            <pc:docMk/>
            <pc:sldMk cId="3767469437" sldId="326"/>
            <ac:cxnSpMk id="227" creationId="{DF441952-DF3F-4374-9044-BAF7F544900E}"/>
          </ac:cxnSpMkLst>
        </pc:cxnChg>
        <pc:cxnChg chg="add del mod ord">
          <ac:chgData name="Kevin Koch" userId="e9b403a4c599b649" providerId="LiveId" clId="{666AF84C-500C-4A75-B6C7-30E99A79CB0B}" dt="2017-11-20T12:14:50.345" v="10419" actId="20577"/>
          <ac:cxnSpMkLst>
            <pc:docMk/>
            <pc:sldMk cId="3767469437" sldId="326"/>
            <ac:cxnSpMk id="228" creationId="{292FD605-6E1B-4E77-B285-68468F077B5E}"/>
          </ac:cxnSpMkLst>
        </pc:cxnChg>
        <pc:cxnChg chg="add del mod ord">
          <ac:chgData name="Kevin Koch" userId="e9b403a4c599b649" providerId="LiveId" clId="{666AF84C-500C-4A75-B6C7-30E99A79CB0B}" dt="2017-11-20T12:14:50.345" v="10417" actId="20577"/>
          <ac:cxnSpMkLst>
            <pc:docMk/>
            <pc:sldMk cId="3767469437" sldId="326"/>
            <ac:cxnSpMk id="229" creationId="{5E26BB9F-44F6-45FA-886D-7D7CF6644D4D}"/>
          </ac:cxnSpMkLst>
        </pc:cxnChg>
        <pc:cxnChg chg="add del mod ord">
          <ac:chgData name="Kevin Koch" userId="e9b403a4c599b649" providerId="LiveId" clId="{666AF84C-500C-4A75-B6C7-30E99A79CB0B}" dt="2017-11-20T12:14:50.345" v="10415" actId="20577"/>
          <ac:cxnSpMkLst>
            <pc:docMk/>
            <pc:sldMk cId="3767469437" sldId="326"/>
            <ac:cxnSpMk id="230" creationId="{F64ED7CD-F011-4402-8B7D-D221C3771A07}"/>
          </ac:cxnSpMkLst>
        </pc:cxnChg>
        <pc:cxnChg chg="add del mod ord">
          <ac:chgData name="Kevin Koch" userId="e9b403a4c599b649" providerId="LiveId" clId="{666AF84C-500C-4A75-B6C7-30E99A79CB0B}" dt="2017-11-20T12:14:50.345" v="10413" actId="20577"/>
          <ac:cxnSpMkLst>
            <pc:docMk/>
            <pc:sldMk cId="3767469437" sldId="326"/>
            <ac:cxnSpMk id="231" creationId="{D4745FC6-42F3-4531-9EAD-12B06AF4DF50}"/>
          </ac:cxnSpMkLst>
        </pc:cxnChg>
        <pc:cxnChg chg="add del mod ord">
          <ac:chgData name="Kevin Koch" userId="e9b403a4c599b649" providerId="LiveId" clId="{666AF84C-500C-4A75-B6C7-30E99A79CB0B}" dt="2017-11-20T12:14:50.345" v="10411" actId="20577"/>
          <ac:cxnSpMkLst>
            <pc:docMk/>
            <pc:sldMk cId="3767469437" sldId="326"/>
            <ac:cxnSpMk id="232" creationId="{784263B1-7963-4525-B1A3-5A6E912EBCB0}"/>
          </ac:cxnSpMkLst>
        </pc:cxnChg>
        <pc:cxnChg chg="add del mod ord">
          <ac:chgData name="Kevin Koch" userId="e9b403a4c599b649" providerId="LiveId" clId="{666AF84C-500C-4A75-B6C7-30E99A79CB0B}" dt="2017-11-20T12:14:50.345" v="10409" actId="20577"/>
          <ac:cxnSpMkLst>
            <pc:docMk/>
            <pc:sldMk cId="3767469437" sldId="326"/>
            <ac:cxnSpMk id="233" creationId="{D32C7E95-A8F5-44C5-B168-87E063A7054A}"/>
          </ac:cxnSpMkLst>
        </pc:cxnChg>
        <pc:cxnChg chg="add del mod ord">
          <ac:chgData name="Kevin Koch" userId="e9b403a4c599b649" providerId="LiveId" clId="{666AF84C-500C-4A75-B6C7-30E99A79CB0B}" dt="2017-11-20T12:14:50.345" v="10407" actId="20577"/>
          <ac:cxnSpMkLst>
            <pc:docMk/>
            <pc:sldMk cId="3767469437" sldId="326"/>
            <ac:cxnSpMk id="234" creationId="{A5328FAE-91B1-4087-8B06-600A12E8ED65}"/>
          </ac:cxnSpMkLst>
        </pc:cxnChg>
        <pc:cxnChg chg="add del mod ord">
          <ac:chgData name="Kevin Koch" userId="e9b403a4c599b649" providerId="LiveId" clId="{666AF84C-500C-4A75-B6C7-30E99A79CB0B}" dt="2017-11-20T12:14:50.345" v="10405" actId="20577"/>
          <ac:cxnSpMkLst>
            <pc:docMk/>
            <pc:sldMk cId="3767469437" sldId="326"/>
            <ac:cxnSpMk id="235" creationId="{076B0034-161C-487B-9DD6-ABFA7C151224}"/>
          </ac:cxnSpMkLst>
        </pc:cxnChg>
        <pc:cxnChg chg="add del mod ord">
          <ac:chgData name="Kevin Koch" userId="e9b403a4c599b649" providerId="LiveId" clId="{666AF84C-500C-4A75-B6C7-30E99A79CB0B}" dt="2017-11-20T12:14:50.345" v="10403" actId="20577"/>
          <ac:cxnSpMkLst>
            <pc:docMk/>
            <pc:sldMk cId="3767469437" sldId="326"/>
            <ac:cxnSpMk id="236" creationId="{5CBC6150-2FC9-425F-9FE2-DC0EDD8D4012}"/>
          </ac:cxnSpMkLst>
        </pc:cxnChg>
        <pc:cxnChg chg="add del mod ord">
          <ac:chgData name="Kevin Koch" userId="e9b403a4c599b649" providerId="LiveId" clId="{666AF84C-500C-4A75-B6C7-30E99A79CB0B}" dt="2017-11-20T12:14:50.345" v="10401" actId="20577"/>
          <ac:cxnSpMkLst>
            <pc:docMk/>
            <pc:sldMk cId="3767469437" sldId="326"/>
            <ac:cxnSpMk id="237" creationId="{65B1FC91-1D5D-40E6-A9B6-98FF483E42D3}"/>
          </ac:cxnSpMkLst>
        </pc:cxnChg>
        <pc:cxnChg chg="add del mod ord">
          <ac:chgData name="Kevin Koch" userId="e9b403a4c599b649" providerId="LiveId" clId="{666AF84C-500C-4A75-B6C7-30E99A79CB0B}" dt="2017-11-20T12:14:50.345" v="10399" actId="20577"/>
          <ac:cxnSpMkLst>
            <pc:docMk/>
            <pc:sldMk cId="3767469437" sldId="326"/>
            <ac:cxnSpMk id="238" creationId="{6B81A758-5213-45C9-9CF0-71CC3676FFC5}"/>
          </ac:cxnSpMkLst>
        </pc:cxnChg>
        <pc:cxnChg chg="add del mod ord">
          <ac:chgData name="Kevin Koch" userId="e9b403a4c599b649" providerId="LiveId" clId="{666AF84C-500C-4A75-B6C7-30E99A79CB0B}" dt="2017-11-20T12:14:50.329" v="10397" actId="20577"/>
          <ac:cxnSpMkLst>
            <pc:docMk/>
            <pc:sldMk cId="3767469437" sldId="326"/>
            <ac:cxnSpMk id="239" creationId="{9C388CCD-C609-4E24-B340-648CF3E740BA}"/>
          </ac:cxnSpMkLst>
        </pc:cxnChg>
        <pc:cxnChg chg="add del mod ord">
          <ac:chgData name="Kevin Koch" userId="e9b403a4c599b649" providerId="LiveId" clId="{666AF84C-500C-4A75-B6C7-30E99A79CB0B}" dt="2017-11-20T12:14:50.329" v="10395" actId="20577"/>
          <ac:cxnSpMkLst>
            <pc:docMk/>
            <pc:sldMk cId="3767469437" sldId="326"/>
            <ac:cxnSpMk id="240" creationId="{BD9E3469-B55D-4C3A-94F5-D776D7C49367}"/>
          </ac:cxnSpMkLst>
        </pc:cxnChg>
        <pc:cxnChg chg="add del mod ord">
          <ac:chgData name="Kevin Koch" userId="e9b403a4c599b649" providerId="LiveId" clId="{666AF84C-500C-4A75-B6C7-30E99A79CB0B}" dt="2017-11-20T12:14:50.329" v="10393" actId="20577"/>
          <ac:cxnSpMkLst>
            <pc:docMk/>
            <pc:sldMk cId="3767469437" sldId="326"/>
            <ac:cxnSpMk id="241" creationId="{1DFE5D1D-F204-46C4-913D-46A91C701275}"/>
          </ac:cxnSpMkLst>
        </pc:cxnChg>
        <pc:cxnChg chg="add del mod ord">
          <ac:chgData name="Kevin Koch" userId="e9b403a4c599b649" providerId="LiveId" clId="{666AF84C-500C-4A75-B6C7-30E99A79CB0B}" dt="2017-11-20T12:14:50.329" v="10391" actId="20577"/>
          <ac:cxnSpMkLst>
            <pc:docMk/>
            <pc:sldMk cId="3767469437" sldId="326"/>
            <ac:cxnSpMk id="242" creationId="{4A310886-B401-42EE-96A3-DC08E3B83AF6}"/>
          </ac:cxnSpMkLst>
        </pc:cxnChg>
        <pc:cxnChg chg="add del mod ord">
          <ac:chgData name="Kevin Koch" userId="e9b403a4c599b649" providerId="LiveId" clId="{666AF84C-500C-4A75-B6C7-30E99A79CB0B}" dt="2017-11-20T12:14:50.329" v="10389" actId="20577"/>
          <ac:cxnSpMkLst>
            <pc:docMk/>
            <pc:sldMk cId="3767469437" sldId="326"/>
            <ac:cxnSpMk id="243" creationId="{96B305A6-E9B0-4777-BCEB-177F7DFE8EB7}"/>
          </ac:cxnSpMkLst>
        </pc:cxnChg>
        <pc:cxnChg chg="add del mod ord">
          <ac:chgData name="Kevin Koch" userId="e9b403a4c599b649" providerId="LiveId" clId="{666AF84C-500C-4A75-B6C7-30E99A79CB0B}" dt="2017-11-20T12:14:50.329" v="10387" actId="20577"/>
          <ac:cxnSpMkLst>
            <pc:docMk/>
            <pc:sldMk cId="3767469437" sldId="326"/>
            <ac:cxnSpMk id="244" creationId="{95DE0127-4963-401B-9CB2-EFC34294C01A}"/>
          </ac:cxnSpMkLst>
        </pc:cxnChg>
        <pc:cxnChg chg="add del mod ord">
          <ac:chgData name="Kevin Koch" userId="e9b403a4c599b649" providerId="LiveId" clId="{666AF84C-500C-4A75-B6C7-30E99A79CB0B}" dt="2017-11-20T12:14:50.329" v="10385" actId="20577"/>
          <ac:cxnSpMkLst>
            <pc:docMk/>
            <pc:sldMk cId="3767469437" sldId="326"/>
            <ac:cxnSpMk id="245" creationId="{DC6B2282-FB39-4C75-B3AC-5F26F315B2EC}"/>
          </ac:cxnSpMkLst>
        </pc:cxnChg>
        <pc:cxnChg chg="add del mod ord">
          <ac:chgData name="Kevin Koch" userId="e9b403a4c599b649" providerId="LiveId" clId="{666AF84C-500C-4A75-B6C7-30E99A79CB0B}" dt="2017-11-20T12:14:50.329" v="10383" actId="20577"/>
          <ac:cxnSpMkLst>
            <pc:docMk/>
            <pc:sldMk cId="3767469437" sldId="326"/>
            <ac:cxnSpMk id="246" creationId="{11F519EC-1DB4-4769-B892-1736D85A3826}"/>
          </ac:cxnSpMkLst>
        </pc:cxnChg>
        <pc:cxnChg chg="add del mod ord">
          <ac:chgData name="Kevin Koch" userId="e9b403a4c599b649" providerId="LiveId" clId="{666AF84C-500C-4A75-B6C7-30E99A79CB0B}" dt="2017-11-20T12:14:50.329" v="10381" actId="20577"/>
          <ac:cxnSpMkLst>
            <pc:docMk/>
            <pc:sldMk cId="3767469437" sldId="326"/>
            <ac:cxnSpMk id="247" creationId="{CD687B09-4A89-4352-A6F4-8FCDD151044F}"/>
          </ac:cxnSpMkLst>
        </pc:cxnChg>
        <pc:cxnChg chg="add del mod ord">
          <ac:chgData name="Kevin Koch" userId="e9b403a4c599b649" providerId="LiveId" clId="{666AF84C-500C-4A75-B6C7-30E99A79CB0B}" dt="2017-11-20T12:14:50.329" v="10379" actId="20577"/>
          <ac:cxnSpMkLst>
            <pc:docMk/>
            <pc:sldMk cId="3767469437" sldId="326"/>
            <ac:cxnSpMk id="248" creationId="{F9E70FC9-5B7A-4538-8967-BAED89352AA7}"/>
          </ac:cxnSpMkLst>
        </pc:cxnChg>
        <pc:cxnChg chg="add del mod ord">
          <ac:chgData name="Kevin Koch" userId="e9b403a4c599b649" providerId="LiveId" clId="{666AF84C-500C-4A75-B6C7-30E99A79CB0B}" dt="2017-11-20T12:14:50.329" v="10377" actId="20577"/>
          <ac:cxnSpMkLst>
            <pc:docMk/>
            <pc:sldMk cId="3767469437" sldId="326"/>
            <ac:cxnSpMk id="249" creationId="{B1656EBC-C669-41FF-9C5A-48A4F563A36D}"/>
          </ac:cxnSpMkLst>
        </pc:cxnChg>
        <pc:cxnChg chg="add del mod ord">
          <ac:chgData name="Kevin Koch" userId="e9b403a4c599b649" providerId="LiveId" clId="{666AF84C-500C-4A75-B6C7-30E99A79CB0B}" dt="2017-11-20T12:14:50.329" v="10375" actId="20577"/>
          <ac:cxnSpMkLst>
            <pc:docMk/>
            <pc:sldMk cId="3767469437" sldId="326"/>
            <ac:cxnSpMk id="250" creationId="{8EC7E87C-3433-4A9F-AD41-DF23B1AE696C}"/>
          </ac:cxnSpMkLst>
        </pc:cxnChg>
        <pc:cxnChg chg="add del mod ord">
          <ac:chgData name="Kevin Koch" userId="e9b403a4c599b649" providerId="LiveId" clId="{666AF84C-500C-4A75-B6C7-30E99A79CB0B}" dt="2017-11-20T12:14:50.329" v="10373" actId="20577"/>
          <ac:cxnSpMkLst>
            <pc:docMk/>
            <pc:sldMk cId="3767469437" sldId="326"/>
            <ac:cxnSpMk id="251" creationId="{3E1C36E9-518D-453B-BECA-7D266525C859}"/>
          </ac:cxnSpMkLst>
        </pc:cxnChg>
        <pc:cxnChg chg="add del mod ord">
          <ac:chgData name="Kevin Koch" userId="e9b403a4c599b649" providerId="LiveId" clId="{666AF84C-500C-4A75-B6C7-30E99A79CB0B}" dt="2017-11-20T12:14:50.329" v="10371" actId="20577"/>
          <ac:cxnSpMkLst>
            <pc:docMk/>
            <pc:sldMk cId="3767469437" sldId="326"/>
            <ac:cxnSpMk id="252" creationId="{B3415017-AE0A-43AC-926D-1CE19D0E23DA}"/>
          </ac:cxnSpMkLst>
        </pc:cxnChg>
        <pc:cxnChg chg="add del mod ord">
          <ac:chgData name="Kevin Koch" userId="e9b403a4c599b649" providerId="LiveId" clId="{666AF84C-500C-4A75-B6C7-30E99A79CB0B}" dt="2017-11-20T12:14:50.329" v="10369" actId="20577"/>
          <ac:cxnSpMkLst>
            <pc:docMk/>
            <pc:sldMk cId="3767469437" sldId="326"/>
            <ac:cxnSpMk id="253" creationId="{C70C3329-3E7C-45E8-9B8D-9237916DE75C}"/>
          </ac:cxnSpMkLst>
        </pc:cxnChg>
        <pc:cxnChg chg="add del mod ord">
          <ac:chgData name="Kevin Koch" userId="e9b403a4c599b649" providerId="LiveId" clId="{666AF84C-500C-4A75-B6C7-30E99A79CB0B}" dt="2017-11-20T12:14:50.329" v="10367" actId="20577"/>
          <ac:cxnSpMkLst>
            <pc:docMk/>
            <pc:sldMk cId="3767469437" sldId="326"/>
            <ac:cxnSpMk id="254" creationId="{8D440CFC-CF87-4479-9D9E-7590F497E722}"/>
          </ac:cxnSpMkLst>
        </pc:cxnChg>
        <pc:cxnChg chg="add del mod ord">
          <ac:chgData name="Kevin Koch" userId="e9b403a4c599b649" providerId="LiveId" clId="{666AF84C-500C-4A75-B6C7-30E99A79CB0B}" dt="2017-11-20T12:14:50.329" v="10365" actId="20577"/>
          <ac:cxnSpMkLst>
            <pc:docMk/>
            <pc:sldMk cId="3767469437" sldId="326"/>
            <ac:cxnSpMk id="255" creationId="{E623A10C-8074-4C07-A53E-F01DDCD4EE6B}"/>
          </ac:cxnSpMkLst>
        </pc:cxnChg>
        <pc:cxnChg chg="add del mod ord">
          <ac:chgData name="Kevin Koch" userId="e9b403a4c599b649" providerId="LiveId" clId="{666AF84C-500C-4A75-B6C7-30E99A79CB0B}" dt="2017-11-20T12:14:50.329" v="10363" actId="20577"/>
          <ac:cxnSpMkLst>
            <pc:docMk/>
            <pc:sldMk cId="3767469437" sldId="326"/>
            <ac:cxnSpMk id="256" creationId="{E7DEFFB0-0862-478F-B0C1-F5418A007887}"/>
          </ac:cxnSpMkLst>
        </pc:cxnChg>
        <pc:cxnChg chg="add del mod ord">
          <ac:chgData name="Kevin Koch" userId="e9b403a4c599b649" providerId="LiveId" clId="{666AF84C-500C-4A75-B6C7-30E99A79CB0B}" dt="2017-11-20T12:14:50.329" v="10361" actId="20577"/>
          <ac:cxnSpMkLst>
            <pc:docMk/>
            <pc:sldMk cId="3767469437" sldId="326"/>
            <ac:cxnSpMk id="257" creationId="{377D4D41-C963-4658-B266-8AA35EAE265E}"/>
          </ac:cxnSpMkLst>
        </pc:cxnChg>
        <pc:cxnChg chg="add del mod ord">
          <ac:chgData name="Kevin Koch" userId="e9b403a4c599b649" providerId="LiveId" clId="{666AF84C-500C-4A75-B6C7-30E99A79CB0B}" dt="2017-11-20T12:14:50.329" v="10359" actId="20577"/>
          <ac:cxnSpMkLst>
            <pc:docMk/>
            <pc:sldMk cId="3767469437" sldId="326"/>
            <ac:cxnSpMk id="258" creationId="{45756C32-A4F6-483C-A465-C8C7ED25A9CE}"/>
          </ac:cxnSpMkLst>
        </pc:cxnChg>
        <pc:cxnChg chg="add del mod ord">
          <ac:chgData name="Kevin Koch" userId="e9b403a4c599b649" providerId="LiveId" clId="{666AF84C-500C-4A75-B6C7-30E99A79CB0B}" dt="2017-11-20T12:14:50.329" v="10357" actId="20577"/>
          <ac:cxnSpMkLst>
            <pc:docMk/>
            <pc:sldMk cId="3767469437" sldId="326"/>
            <ac:cxnSpMk id="259" creationId="{BFF41277-0707-4730-8D8B-919608D87103}"/>
          </ac:cxnSpMkLst>
        </pc:cxnChg>
        <pc:cxnChg chg="add del mod ord">
          <ac:chgData name="Kevin Koch" userId="e9b403a4c599b649" providerId="LiveId" clId="{666AF84C-500C-4A75-B6C7-30E99A79CB0B}" dt="2017-11-20T12:14:50.329" v="10355" actId="20577"/>
          <ac:cxnSpMkLst>
            <pc:docMk/>
            <pc:sldMk cId="3767469437" sldId="326"/>
            <ac:cxnSpMk id="260" creationId="{1F69E22A-EABA-4388-8FC4-89457C3EFDF2}"/>
          </ac:cxnSpMkLst>
        </pc:cxnChg>
        <pc:cxnChg chg="add del mod ord">
          <ac:chgData name="Kevin Koch" userId="e9b403a4c599b649" providerId="LiveId" clId="{666AF84C-500C-4A75-B6C7-30E99A79CB0B}" dt="2017-11-20T12:14:50.329" v="10353" actId="20577"/>
          <ac:cxnSpMkLst>
            <pc:docMk/>
            <pc:sldMk cId="3767469437" sldId="326"/>
            <ac:cxnSpMk id="261" creationId="{97C8804C-7ADA-440B-94D3-EB4E6F2BA1B9}"/>
          </ac:cxnSpMkLst>
        </pc:cxnChg>
        <pc:cxnChg chg="add del mod ord">
          <ac:chgData name="Kevin Koch" userId="e9b403a4c599b649" providerId="LiveId" clId="{666AF84C-500C-4A75-B6C7-30E99A79CB0B}" dt="2017-11-20T12:14:50.329" v="10351" actId="20577"/>
          <ac:cxnSpMkLst>
            <pc:docMk/>
            <pc:sldMk cId="3767469437" sldId="326"/>
            <ac:cxnSpMk id="262" creationId="{A5FAB981-C573-4BE4-BDEC-A6A5F959ED3F}"/>
          </ac:cxnSpMkLst>
        </pc:cxnChg>
        <pc:cxnChg chg="add del mod ord">
          <ac:chgData name="Kevin Koch" userId="e9b403a4c599b649" providerId="LiveId" clId="{666AF84C-500C-4A75-B6C7-30E99A79CB0B}" dt="2017-11-20T12:14:50.329" v="10349" actId="20577"/>
          <ac:cxnSpMkLst>
            <pc:docMk/>
            <pc:sldMk cId="3767469437" sldId="326"/>
            <ac:cxnSpMk id="263" creationId="{BC24FC95-B5B1-4C23-8BB3-EDFC7120A4CC}"/>
          </ac:cxnSpMkLst>
        </pc:cxnChg>
        <pc:cxnChg chg="add del mod ord">
          <ac:chgData name="Kevin Koch" userId="e9b403a4c599b649" providerId="LiveId" clId="{666AF84C-500C-4A75-B6C7-30E99A79CB0B}" dt="2017-11-20T12:14:50.329" v="10347" actId="20577"/>
          <ac:cxnSpMkLst>
            <pc:docMk/>
            <pc:sldMk cId="3767469437" sldId="326"/>
            <ac:cxnSpMk id="264" creationId="{80EB2DFA-FED0-4DF9-81EA-EAAD9927D63A}"/>
          </ac:cxnSpMkLst>
        </pc:cxnChg>
        <pc:cxnChg chg="add del mod ord">
          <ac:chgData name="Kevin Koch" userId="e9b403a4c599b649" providerId="LiveId" clId="{666AF84C-500C-4A75-B6C7-30E99A79CB0B}" dt="2017-11-20T12:14:50.329" v="10345" actId="20577"/>
          <ac:cxnSpMkLst>
            <pc:docMk/>
            <pc:sldMk cId="3767469437" sldId="326"/>
            <ac:cxnSpMk id="265" creationId="{54234179-8B1D-4D78-96B9-CE2F3A648608}"/>
          </ac:cxnSpMkLst>
        </pc:cxnChg>
        <pc:cxnChg chg="add del mod ord">
          <ac:chgData name="Kevin Koch" userId="e9b403a4c599b649" providerId="LiveId" clId="{666AF84C-500C-4A75-B6C7-30E99A79CB0B}" dt="2017-11-20T12:14:50.329" v="10343" actId="20577"/>
          <ac:cxnSpMkLst>
            <pc:docMk/>
            <pc:sldMk cId="3767469437" sldId="326"/>
            <ac:cxnSpMk id="266" creationId="{7DC75AF4-DCC6-43C1-BF27-98EC71AB26B2}"/>
          </ac:cxnSpMkLst>
        </pc:cxnChg>
        <pc:cxnChg chg="add del mod ord">
          <ac:chgData name="Kevin Koch" userId="e9b403a4c599b649" providerId="LiveId" clId="{666AF84C-500C-4A75-B6C7-30E99A79CB0B}" dt="2017-11-20T12:14:50.329" v="10341" actId="20577"/>
          <ac:cxnSpMkLst>
            <pc:docMk/>
            <pc:sldMk cId="3767469437" sldId="326"/>
            <ac:cxnSpMk id="267" creationId="{581211B8-487E-431D-92E0-F89E98922B87}"/>
          </ac:cxnSpMkLst>
        </pc:cxnChg>
        <pc:cxnChg chg="add del mod ord">
          <ac:chgData name="Kevin Koch" userId="e9b403a4c599b649" providerId="LiveId" clId="{666AF84C-500C-4A75-B6C7-30E99A79CB0B}" dt="2017-11-20T12:14:50.329" v="10339" actId="20577"/>
          <ac:cxnSpMkLst>
            <pc:docMk/>
            <pc:sldMk cId="3767469437" sldId="326"/>
            <ac:cxnSpMk id="268" creationId="{ADA3B7B3-AD49-423C-8F96-5811B1ACD33A}"/>
          </ac:cxnSpMkLst>
        </pc:cxnChg>
        <pc:cxnChg chg="add del mod ord">
          <ac:chgData name="Kevin Koch" userId="e9b403a4c599b649" providerId="LiveId" clId="{666AF84C-500C-4A75-B6C7-30E99A79CB0B}" dt="2017-11-20T12:14:50.329" v="10337" actId="20577"/>
          <ac:cxnSpMkLst>
            <pc:docMk/>
            <pc:sldMk cId="3767469437" sldId="326"/>
            <ac:cxnSpMk id="269" creationId="{FB761EE6-8715-4F66-80F8-A37B8D0A1CE2}"/>
          </ac:cxnSpMkLst>
        </pc:cxnChg>
        <pc:cxnChg chg="add del mod ord">
          <ac:chgData name="Kevin Koch" userId="e9b403a4c599b649" providerId="LiveId" clId="{666AF84C-500C-4A75-B6C7-30E99A79CB0B}" dt="2017-11-20T12:14:50.329" v="10335" actId="20577"/>
          <ac:cxnSpMkLst>
            <pc:docMk/>
            <pc:sldMk cId="3767469437" sldId="326"/>
            <ac:cxnSpMk id="270" creationId="{6D8C7162-3284-4C80-BB66-F67ADDC3D880}"/>
          </ac:cxnSpMkLst>
        </pc:cxnChg>
        <pc:cxnChg chg="add del mod ord">
          <ac:chgData name="Kevin Koch" userId="e9b403a4c599b649" providerId="LiveId" clId="{666AF84C-500C-4A75-B6C7-30E99A79CB0B}" dt="2017-11-20T12:14:50.329" v="10333" actId="20577"/>
          <ac:cxnSpMkLst>
            <pc:docMk/>
            <pc:sldMk cId="3767469437" sldId="326"/>
            <ac:cxnSpMk id="271" creationId="{C814F956-6054-460F-8AD7-92FB22128BD5}"/>
          </ac:cxnSpMkLst>
        </pc:cxnChg>
        <pc:cxnChg chg="add del mod ord">
          <ac:chgData name="Kevin Koch" userId="e9b403a4c599b649" providerId="LiveId" clId="{666AF84C-500C-4A75-B6C7-30E99A79CB0B}" dt="2017-11-20T12:14:50.329" v="10331" actId="20577"/>
          <ac:cxnSpMkLst>
            <pc:docMk/>
            <pc:sldMk cId="3767469437" sldId="326"/>
            <ac:cxnSpMk id="272" creationId="{3FD2389F-29E2-40AD-828D-6157408C1AAC}"/>
          </ac:cxnSpMkLst>
        </pc:cxnChg>
        <pc:cxnChg chg="add del mod ord">
          <ac:chgData name="Kevin Koch" userId="e9b403a4c599b649" providerId="LiveId" clId="{666AF84C-500C-4A75-B6C7-30E99A79CB0B}" dt="2017-11-20T12:14:50.329" v="10329" actId="20577"/>
          <ac:cxnSpMkLst>
            <pc:docMk/>
            <pc:sldMk cId="3767469437" sldId="326"/>
            <ac:cxnSpMk id="273" creationId="{0B2073DE-3B72-46AF-8958-34EEA644D0B2}"/>
          </ac:cxnSpMkLst>
        </pc:cxnChg>
        <pc:cxnChg chg="add del mod ord">
          <ac:chgData name="Kevin Koch" userId="e9b403a4c599b649" providerId="LiveId" clId="{666AF84C-500C-4A75-B6C7-30E99A79CB0B}" dt="2017-11-20T12:14:50.329" v="10327" actId="20577"/>
          <ac:cxnSpMkLst>
            <pc:docMk/>
            <pc:sldMk cId="3767469437" sldId="326"/>
            <ac:cxnSpMk id="274" creationId="{CE47FF3A-873E-41B8-A58B-54D994499780}"/>
          </ac:cxnSpMkLst>
        </pc:cxnChg>
        <pc:cxnChg chg="add del mod ord">
          <ac:chgData name="Kevin Koch" userId="e9b403a4c599b649" providerId="LiveId" clId="{666AF84C-500C-4A75-B6C7-30E99A79CB0B}" dt="2017-11-20T12:14:50.329" v="10325" actId="20577"/>
          <ac:cxnSpMkLst>
            <pc:docMk/>
            <pc:sldMk cId="3767469437" sldId="326"/>
            <ac:cxnSpMk id="275" creationId="{03BB0A9C-A191-45EC-B630-6C4E86F16B3F}"/>
          </ac:cxnSpMkLst>
        </pc:cxnChg>
        <pc:cxnChg chg="add del mod ord">
          <ac:chgData name="Kevin Koch" userId="e9b403a4c599b649" providerId="LiveId" clId="{666AF84C-500C-4A75-B6C7-30E99A79CB0B}" dt="2017-11-20T12:14:50.329" v="10323" actId="20577"/>
          <ac:cxnSpMkLst>
            <pc:docMk/>
            <pc:sldMk cId="3767469437" sldId="326"/>
            <ac:cxnSpMk id="276" creationId="{3AED1475-5788-4901-AB13-2453017980CB}"/>
          </ac:cxnSpMkLst>
        </pc:cxnChg>
        <pc:cxnChg chg="add del mod ord">
          <ac:chgData name="Kevin Koch" userId="e9b403a4c599b649" providerId="LiveId" clId="{666AF84C-500C-4A75-B6C7-30E99A79CB0B}" dt="2017-11-20T12:14:50.328" v="10321" actId="20577"/>
          <ac:cxnSpMkLst>
            <pc:docMk/>
            <pc:sldMk cId="3767469437" sldId="326"/>
            <ac:cxnSpMk id="277" creationId="{E98E7937-4DD7-4525-99F8-7D94469A0084}"/>
          </ac:cxnSpMkLst>
        </pc:cxnChg>
        <pc:cxnChg chg="add del mod ord">
          <ac:chgData name="Kevin Koch" userId="e9b403a4c599b649" providerId="LiveId" clId="{666AF84C-500C-4A75-B6C7-30E99A79CB0B}" dt="2017-11-20T12:14:50.328" v="10319" actId="20577"/>
          <ac:cxnSpMkLst>
            <pc:docMk/>
            <pc:sldMk cId="3767469437" sldId="326"/>
            <ac:cxnSpMk id="278" creationId="{8F348271-FD5E-47AD-B1E9-CAD1B9AF497F}"/>
          </ac:cxnSpMkLst>
        </pc:cxnChg>
        <pc:cxnChg chg="add del mod ord">
          <ac:chgData name="Kevin Koch" userId="e9b403a4c599b649" providerId="LiveId" clId="{666AF84C-500C-4A75-B6C7-30E99A79CB0B}" dt="2017-11-20T12:14:50.327" v="10317" actId="20577"/>
          <ac:cxnSpMkLst>
            <pc:docMk/>
            <pc:sldMk cId="3767469437" sldId="326"/>
            <ac:cxnSpMk id="279" creationId="{7E4ECDF2-AC52-47FC-9E01-1B8405A1FFEE}"/>
          </ac:cxnSpMkLst>
        </pc:cxnChg>
        <pc:cxnChg chg="add del mod ord">
          <ac:chgData name="Kevin Koch" userId="e9b403a4c599b649" providerId="LiveId" clId="{666AF84C-500C-4A75-B6C7-30E99A79CB0B}" dt="2017-11-20T12:14:50.327" v="10315" actId="20577"/>
          <ac:cxnSpMkLst>
            <pc:docMk/>
            <pc:sldMk cId="3767469437" sldId="326"/>
            <ac:cxnSpMk id="280" creationId="{3FB5771E-C130-44D1-88E9-9796A0328208}"/>
          </ac:cxnSpMkLst>
        </pc:cxnChg>
        <pc:cxnChg chg="add del mod ord">
          <ac:chgData name="Kevin Koch" userId="e9b403a4c599b649" providerId="LiveId" clId="{666AF84C-500C-4A75-B6C7-30E99A79CB0B}" dt="2017-11-20T12:14:50.326" v="10313" actId="20577"/>
          <ac:cxnSpMkLst>
            <pc:docMk/>
            <pc:sldMk cId="3767469437" sldId="326"/>
            <ac:cxnSpMk id="281" creationId="{8247D017-DBD0-4E85-9C33-3D674C04696C}"/>
          </ac:cxnSpMkLst>
        </pc:cxnChg>
        <pc:cxnChg chg="add del mod ord">
          <ac:chgData name="Kevin Koch" userId="e9b403a4c599b649" providerId="LiveId" clId="{666AF84C-500C-4A75-B6C7-30E99A79CB0B}" dt="2017-11-20T12:14:50.326" v="10311" actId="20577"/>
          <ac:cxnSpMkLst>
            <pc:docMk/>
            <pc:sldMk cId="3767469437" sldId="326"/>
            <ac:cxnSpMk id="282" creationId="{BC3E653F-83C7-4EBE-86AA-9C5234541F08}"/>
          </ac:cxnSpMkLst>
        </pc:cxnChg>
        <pc:cxnChg chg="add del mod ord">
          <ac:chgData name="Kevin Koch" userId="e9b403a4c599b649" providerId="LiveId" clId="{666AF84C-500C-4A75-B6C7-30E99A79CB0B}" dt="2017-11-20T12:14:50.326" v="10309" actId="20577"/>
          <ac:cxnSpMkLst>
            <pc:docMk/>
            <pc:sldMk cId="3767469437" sldId="326"/>
            <ac:cxnSpMk id="283" creationId="{9420C1C1-E10D-4628-AD70-FC718A9C8C9C}"/>
          </ac:cxnSpMkLst>
        </pc:cxnChg>
        <pc:cxnChg chg="add del mod ord">
          <ac:chgData name="Kevin Koch" userId="e9b403a4c599b649" providerId="LiveId" clId="{666AF84C-500C-4A75-B6C7-30E99A79CB0B}" dt="2017-11-20T12:14:50.325" v="10307" actId="20577"/>
          <ac:cxnSpMkLst>
            <pc:docMk/>
            <pc:sldMk cId="3767469437" sldId="326"/>
            <ac:cxnSpMk id="284" creationId="{B1528574-2772-4352-9F36-F0C5BB52E90C}"/>
          </ac:cxnSpMkLst>
        </pc:cxnChg>
        <pc:cxnChg chg="add del mod ord">
          <ac:chgData name="Kevin Koch" userId="e9b403a4c599b649" providerId="LiveId" clId="{666AF84C-500C-4A75-B6C7-30E99A79CB0B}" dt="2017-11-20T12:14:50.325" v="10305" actId="20577"/>
          <ac:cxnSpMkLst>
            <pc:docMk/>
            <pc:sldMk cId="3767469437" sldId="326"/>
            <ac:cxnSpMk id="285" creationId="{06772965-57E9-46B0-9D35-662FEE187806}"/>
          </ac:cxnSpMkLst>
        </pc:cxnChg>
        <pc:cxnChg chg="add del mod ord">
          <ac:chgData name="Kevin Koch" userId="e9b403a4c599b649" providerId="LiveId" clId="{666AF84C-500C-4A75-B6C7-30E99A79CB0B}" dt="2017-11-20T12:14:50.324" v="10303" actId="20577"/>
          <ac:cxnSpMkLst>
            <pc:docMk/>
            <pc:sldMk cId="3767469437" sldId="326"/>
            <ac:cxnSpMk id="286" creationId="{29E1A909-DF1B-4794-8E92-25A5C8EEE56F}"/>
          </ac:cxnSpMkLst>
        </pc:cxnChg>
        <pc:cxnChg chg="add del mod ord">
          <ac:chgData name="Kevin Koch" userId="e9b403a4c599b649" providerId="LiveId" clId="{666AF84C-500C-4A75-B6C7-30E99A79CB0B}" dt="2017-11-20T12:14:50.324" v="10301" actId="20577"/>
          <ac:cxnSpMkLst>
            <pc:docMk/>
            <pc:sldMk cId="3767469437" sldId="326"/>
            <ac:cxnSpMk id="287" creationId="{2F3F153D-7442-47D2-A474-C1F7712482BF}"/>
          </ac:cxnSpMkLst>
        </pc:cxnChg>
        <pc:cxnChg chg="add del mod ord">
          <ac:chgData name="Kevin Koch" userId="e9b403a4c599b649" providerId="LiveId" clId="{666AF84C-500C-4A75-B6C7-30E99A79CB0B}" dt="2017-11-20T12:14:50.323" v="10299" actId="20577"/>
          <ac:cxnSpMkLst>
            <pc:docMk/>
            <pc:sldMk cId="3767469437" sldId="326"/>
            <ac:cxnSpMk id="288" creationId="{F977E5A0-EC10-453D-810A-1E5CACB473FF}"/>
          </ac:cxnSpMkLst>
        </pc:cxnChg>
        <pc:cxnChg chg="add del mod ord">
          <ac:chgData name="Kevin Koch" userId="e9b403a4c599b649" providerId="LiveId" clId="{666AF84C-500C-4A75-B6C7-30E99A79CB0B}" dt="2017-11-20T12:14:50.307" v="10297" actId="20577"/>
          <ac:cxnSpMkLst>
            <pc:docMk/>
            <pc:sldMk cId="3767469437" sldId="326"/>
            <ac:cxnSpMk id="289" creationId="{A9E0ADE4-B709-4C91-88E5-AA61AE450170}"/>
          </ac:cxnSpMkLst>
        </pc:cxnChg>
        <pc:cxnChg chg="add del mod ord">
          <ac:chgData name="Kevin Koch" userId="e9b403a4c599b649" providerId="LiveId" clId="{666AF84C-500C-4A75-B6C7-30E99A79CB0B}" dt="2017-11-20T12:14:50.307" v="10295" actId="20577"/>
          <ac:cxnSpMkLst>
            <pc:docMk/>
            <pc:sldMk cId="3767469437" sldId="326"/>
            <ac:cxnSpMk id="290" creationId="{51AE0EC0-0CB1-40F8-8200-ADCA866D11E6}"/>
          </ac:cxnSpMkLst>
        </pc:cxnChg>
        <pc:cxnChg chg="add del mod ord">
          <ac:chgData name="Kevin Koch" userId="e9b403a4c599b649" providerId="LiveId" clId="{666AF84C-500C-4A75-B6C7-30E99A79CB0B}" dt="2017-11-20T12:14:50.307" v="10293" actId="20577"/>
          <ac:cxnSpMkLst>
            <pc:docMk/>
            <pc:sldMk cId="3767469437" sldId="326"/>
            <ac:cxnSpMk id="291" creationId="{B205F49C-CE33-454B-BEAE-06117ED0D438}"/>
          </ac:cxnSpMkLst>
        </pc:cxnChg>
        <pc:cxnChg chg="add del mod ord">
          <ac:chgData name="Kevin Koch" userId="e9b403a4c599b649" providerId="LiveId" clId="{666AF84C-500C-4A75-B6C7-30E99A79CB0B}" dt="2017-11-20T12:14:50.307" v="10291" actId="20577"/>
          <ac:cxnSpMkLst>
            <pc:docMk/>
            <pc:sldMk cId="3767469437" sldId="326"/>
            <ac:cxnSpMk id="292" creationId="{B47195F3-6BD7-4EB3-B6E4-425E6BFCE4B1}"/>
          </ac:cxnSpMkLst>
        </pc:cxnChg>
        <pc:cxnChg chg="add del mod ord">
          <ac:chgData name="Kevin Koch" userId="e9b403a4c599b649" providerId="LiveId" clId="{666AF84C-500C-4A75-B6C7-30E99A79CB0B}" dt="2017-11-20T12:14:50.307" v="10289" actId="20577"/>
          <ac:cxnSpMkLst>
            <pc:docMk/>
            <pc:sldMk cId="3767469437" sldId="326"/>
            <ac:cxnSpMk id="293" creationId="{D8B815B7-E5CB-48C3-8E02-DEA8E0497053}"/>
          </ac:cxnSpMkLst>
        </pc:cxnChg>
        <pc:cxnChg chg="add del mod ord">
          <ac:chgData name="Kevin Koch" userId="e9b403a4c599b649" providerId="LiveId" clId="{666AF84C-500C-4A75-B6C7-30E99A79CB0B}" dt="2017-11-20T12:14:50.307" v="10287" actId="20577"/>
          <ac:cxnSpMkLst>
            <pc:docMk/>
            <pc:sldMk cId="3767469437" sldId="326"/>
            <ac:cxnSpMk id="294" creationId="{D43C27BB-6455-406A-BEEE-B360590E3294}"/>
          </ac:cxnSpMkLst>
        </pc:cxnChg>
        <pc:cxnChg chg="add del mod ord">
          <ac:chgData name="Kevin Koch" userId="e9b403a4c599b649" providerId="LiveId" clId="{666AF84C-500C-4A75-B6C7-30E99A79CB0B}" dt="2017-11-20T12:14:50.307" v="10285" actId="20577"/>
          <ac:cxnSpMkLst>
            <pc:docMk/>
            <pc:sldMk cId="3767469437" sldId="326"/>
            <ac:cxnSpMk id="295" creationId="{F1BD8425-76F6-43E0-AE5D-25759559FEB2}"/>
          </ac:cxnSpMkLst>
        </pc:cxnChg>
        <pc:cxnChg chg="add del mod ord">
          <ac:chgData name="Kevin Koch" userId="e9b403a4c599b649" providerId="LiveId" clId="{666AF84C-500C-4A75-B6C7-30E99A79CB0B}" dt="2017-11-20T12:14:50.307" v="10283" actId="20577"/>
          <ac:cxnSpMkLst>
            <pc:docMk/>
            <pc:sldMk cId="3767469437" sldId="326"/>
            <ac:cxnSpMk id="296" creationId="{5E8383DF-A18B-4D39-9A06-570D7B8C516B}"/>
          </ac:cxnSpMkLst>
        </pc:cxnChg>
        <pc:cxnChg chg="add del mod ord">
          <ac:chgData name="Kevin Koch" userId="e9b403a4c599b649" providerId="LiveId" clId="{666AF84C-500C-4A75-B6C7-30E99A79CB0B}" dt="2017-11-20T12:14:50.307" v="10281" actId="20577"/>
          <ac:cxnSpMkLst>
            <pc:docMk/>
            <pc:sldMk cId="3767469437" sldId="326"/>
            <ac:cxnSpMk id="297" creationId="{A26759D5-2258-48C7-96A2-FB1628706319}"/>
          </ac:cxnSpMkLst>
        </pc:cxnChg>
        <pc:cxnChg chg="add del mod ord">
          <ac:chgData name="Kevin Koch" userId="e9b403a4c599b649" providerId="LiveId" clId="{666AF84C-500C-4A75-B6C7-30E99A79CB0B}" dt="2017-11-20T12:14:50.307" v="10279" actId="20577"/>
          <ac:cxnSpMkLst>
            <pc:docMk/>
            <pc:sldMk cId="3767469437" sldId="326"/>
            <ac:cxnSpMk id="298" creationId="{1CE47F77-7FE5-4D47-B9D7-F4B56DD415BF}"/>
          </ac:cxnSpMkLst>
        </pc:cxnChg>
        <pc:cxnChg chg="add del mod ord">
          <ac:chgData name="Kevin Koch" userId="e9b403a4c599b649" providerId="LiveId" clId="{666AF84C-500C-4A75-B6C7-30E99A79CB0B}" dt="2017-11-20T12:14:50.307" v="10277" actId="20577"/>
          <ac:cxnSpMkLst>
            <pc:docMk/>
            <pc:sldMk cId="3767469437" sldId="326"/>
            <ac:cxnSpMk id="299" creationId="{19EF8FFC-FE6F-46A1-A27E-D9F377CDB982}"/>
          </ac:cxnSpMkLst>
        </pc:cxnChg>
        <pc:cxnChg chg="add del mod ord">
          <ac:chgData name="Kevin Koch" userId="e9b403a4c599b649" providerId="LiveId" clId="{666AF84C-500C-4A75-B6C7-30E99A79CB0B}" dt="2017-11-20T12:14:50.307" v="10275" actId="20577"/>
          <ac:cxnSpMkLst>
            <pc:docMk/>
            <pc:sldMk cId="3767469437" sldId="326"/>
            <ac:cxnSpMk id="300" creationId="{3E7C6CCA-3517-4FFC-9931-E5B8F1B7E84B}"/>
          </ac:cxnSpMkLst>
        </pc:cxnChg>
        <pc:cxnChg chg="add del mod ord">
          <ac:chgData name="Kevin Koch" userId="e9b403a4c599b649" providerId="LiveId" clId="{666AF84C-500C-4A75-B6C7-30E99A79CB0B}" dt="2017-11-20T12:14:50.307" v="10273" actId="20577"/>
          <ac:cxnSpMkLst>
            <pc:docMk/>
            <pc:sldMk cId="3767469437" sldId="326"/>
            <ac:cxnSpMk id="301" creationId="{0F34915F-F064-4B31-AFB4-E1B6532BD70C}"/>
          </ac:cxnSpMkLst>
        </pc:cxnChg>
        <pc:cxnChg chg="add del mod ord">
          <ac:chgData name="Kevin Koch" userId="e9b403a4c599b649" providerId="LiveId" clId="{666AF84C-500C-4A75-B6C7-30E99A79CB0B}" dt="2017-11-20T12:14:50.307" v="10271" actId="20577"/>
          <ac:cxnSpMkLst>
            <pc:docMk/>
            <pc:sldMk cId="3767469437" sldId="326"/>
            <ac:cxnSpMk id="302" creationId="{6CEFAA4D-F74C-4D16-A628-FFAAF86BF144}"/>
          </ac:cxnSpMkLst>
        </pc:cxnChg>
        <pc:cxnChg chg="add del mod ord">
          <ac:chgData name="Kevin Koch" userId="e9b403a4c599b649" providerId="LiveId" clId="{666AF84C-500C-4A75-B6C7-30E99A79CB0B}" dt="2017-11-20T12:14:50.307" v="10269" actId="20577"/>
          <ac:cxnSpMkLst>
            <pc:docMk/>
            <pc:sldMk cId="3767469437" sldId="326"/>
            <ac:cxnSpMk id="303" creationId="{FA14208B-28F1-4850-ACBC-26DA0DBF105B}"/>
          </ac:cxnSpMkLst>
        </pc:cxnChg>
        <pc:cxnChg chg="add del mod ord">
          <ac:chgData name="Kevin Koch" userId="e9b403a4c599b649" providerId="LiveId" clId="{666AF84C-500C-4A75-B6C7-30E99A79CB0B}" dt="2017-11-20T12:14:50.307" v="10267" actId="20577"/>
          <ac:cxnSpMkLst>
            <pc:docMk/>
            <pc:sldMk cId="3767469437" sldId="326"/>
            <ac:cxnSpMk id="304" creationId="{823C0899-4524-4329-B4FD-A0725BC355D7}"/>
          </ac:cxnSpMkLst>
        </pc:cxnChg>
        <pc:cxnChg chg="add del mod ord">
          <ac:chgData name="Kevin Koch" userId="e9b403a4c599b649" providerId="LiveId" clId="{666AF84C-500C-4A75-B6C7-30E99A79CB0B}" dt="2017-11-20T12:14:50.307" v="10265" actId="20577"/>
          <ac:cxnSpMkLst>
            <pc:docMk/>
            <pc:sldMk cId="3767469437" sldId="326"/>
            <ac:cxnSpMk id="305" creationId="{F3222913-1516-42A4-8528-5CC3CC27CE52}"/>
          </ac:cxnSpMkLst>
        </pc:cxnChg>
        <pc:cxnChg chg="add del mod ord">
          <ac:chgData name="Kevin Koch" userId="e9b403a4c599b649" providerId="LiveId" clId="{666AF84C-500C-4A75-B6C7-30E99A79CB0B}" dt="2017-11-20T12:14:50.307" v="10263" actId="20577"/>
          <ac:cxnSpMkLst>
            <pc:docMk/>
            <pc:sldMk cId="3767469437" sldId="326"/>
            <ac:cxnSpMk id="306" creationId="{F83D5940-3351-4F1C-A4DD-00DAA32A39DF}"/>
          </ac:cxnSpMkLst>
        </pc:cxnChg>
        <pc:cxnChg chg="add del mod ord">
          <ac:chgData name="Kevin Koch" userId="e9b403a4c599b649" providerId="LiveId" clId="{666AF84C-500C-4A75-B6C7-30E99A79CB0B}" dt="2017-11-20T12:14:50.307" v="10261" actId="20577"/>
          <ac:cxnSpMkLst>
            <pc:docMk/>
            <pc:sldMk cId="3767469437" sldId="326"/>
            <ac:cxnSpMk id="307" creationId="{D7A8E062-C332-4985-AF79-F4EE5E957EAF}"/>
          </ac:cxnSpMkLst>
        </pc:cxnChg>
        <pc:cxnChg chg="add del mod ord">
          <ac:chgData name="Kevin Koch" userId="e9b403a4c599b649" providerId="LiveId" clId="{666AF84C-500C-4A75-B6C7-30E99A79CB0B}" dt="2017-11-20T12:14:50.307" v="10259" actId="20577"/>
          <ac:cxnSpMkLst>
            <pc:docMk/>
            <pc:sldMk cId="3767469437" sldId="326"/>
            <ac:cxnSpMk id="308" creationId="{6F48BC88-CA9D-4C20-8C77-02D1B417B0EA}"/>
          </ac:cxnSpMkLst>
        </pc:cxnChg>
        <pc:cxnChg chg="add del mod ord">
          <ac:chgData name="Kevin Koch" userId="e9b403a4c599b649" providerId="LiveId" clId="{666AF84C-500C-4A75-B6C7-30E99A79CB0B}" dt="2017-11-20T12:14:50.307" v="10257" actId="20577"/>
          <ac:cxnSpMkLst>
            <pc:docMk/>
            <pc:sldMk cId="3767469437" sldId="326"/>
            <ac:cxnSpMk id="309" creationId="{F50921BA-AA0D-4141-A0D8-4152EF83EE28}"/>
          </ac:cxnSpMkLst>
        </pc:cxnChg>
        <pc:cxnChg chg="add del mod ord">
          <ac:chgData name="Kevin Koch" userId="e9b403a4c599b649" providerId="LiveId" clId="{666AF84C-500C-4A75-B6C7-30E99A79CB0B}" dt="2017-11-20T12:14:50.307" v="10255" actId="20577"/>
          <ac:cxnSpMkLst>
            <pc:docMk/>
            <pc:sldMk cId="3767469437" sldId="326"/>
            <ac:cxnSpMk id="310" creationId="{B41DED52-8CD7-4671-8DE2-22844E93F52C}"/>
          </ac:cxnSpMkLst>
        </pc:cxnChg>
        <pc:cxnChg chg="add del mod ord">
          <ac:chgData name="Kevin Koch" userId="e9b403a4c599b649" providerId="LiveId" clId="{666AF84C-500C-4A75-B6C7-30E99A79CB0B}" dt="2017-11-20T12:14:50.307" v="10253" actId="20577"/>
          <ac:cxnSpMkLst>
            <pc:docMk/>
            <pc:sldMk cId="3767469437" sldId="326"/>
            <ac:cxnSpMk id="311" creationId="{DF8731B5-3261-4F2A-9314-0B0DFAB51941}"/>
          </ac:cxnSpMkLst>
        </pc:cxnChg>
        <pc:cxnChg chg="add del mod ord">
          <ac:chgData name="Kevin Koch" userId="e9b403a4c599b649" providerId="LiveId" clId="{666AF84C-500C-4A75-B6C7-30E99A79CB0B}" dt="2017-11-20T12:14:50.307" v="10251" actId="20577"/>
          <ac:cxnSpMkLst>
            <pc:docMk/>
            <pc:sldMk cId="3767469437" sldId="326"/>
            <ac:cxnSpMk id="312" creationId="{2266B50E-23C7-4022-B019-5ECE63133988}"/>
          </ac:cxnSpMkLst>
        </pc:cxnChg>
        <pc:cxnChg chg="add del mod ord">
          <ac:chgData name="Kevin Koch" userId="e9b403a4c599b649" providerId="LiveId" clId="{666AF84C-500C-4A75-B6C7-30E99A79CB0B}" dt="2017-11-20T12:14:50.307" v="10249" actId="20577"/>
          <ac:cxnSpMkLst>
            <pc:docMk/>
            <pc:sldMk cId="3767469437" sldId="326"/>
            <ac:cxnSpMk id="313" creationId="{4C972F1F-1F53-489A-B24D-E05C44911D9A}"/>
          </ac:cxnSpMkLst>
        </pc:cxnChg>
        <pc:cxnChg chg="add del mod ord">
          <ac:chgData name="Kevin Koch" userId="e9b403a4c599b649" providerId="LiveId" clId="{666AF84C-500C-4A75-B6C7-30E99A79CB0B}" dt="2017-11-20T12:14:50.307" v="10247" actId="20577"/>
          <ac:cxnSpMkLst>
            <pc:docMk/>
            <pc:sldMk cId="3767469437" sldId="326"/>
            <ac:cxnSpMk id="314" creationId="{678B16A1-4025-4746-8EDA-53A6427DBB83}"/>
          </ac:cxnSpMkLst>
        </pc:cxnChg>
        <pc:cxnChg chg="add del mod ord">
          <ac:chgData name="Kevin Koch" userId="e9b403a4c599b649" providerId="LiveId" clId="{666AF84C-500C-4A75-B6C7-30E99A79CB0B}" dt="2017-11-20T12:14:50.307" v="10245" actId="20577"/>
          <ac:cxnSpMkLst>
            <pc:docMk/>
            <pc:sldMk cId="3767469437" sldId="326"/>
            <ac:cxnSpMk id="315" creationId="{83B21823-0EF2-4F1F-960D-97171FB19E2D}"/>
          </ac:cxnSpMkLst>
        </pc:cxnChg>
        <pc:cxnChg chg="add del mod ord">
          <ac:chgData name="Kevin Koch" userId="e9b403a4c599b649" providerId="LiveId" clId="{666AF84C-500C-4A75-B6C7-30E99A79CB0B}" dt="2017-11-20T12:14:50.307" v="10243" actId="20577"/>
          <ac:cxnSpMkLst>
            <pc:docMk/>
            <pc:sldMk cId="3767469437" sldId="326"/>
            <ac:cxnSpMk id="316" creationId="{B62F6452-1297-4AB3-8B96-6983DC8A3F71}"/>
          </ac:cxnSpMkLst>
        </pc:cxnChg>
        <pc:cxnChg chg="add del mod ord">
          <ac:chgData name="Kevin Koch" userId="e9b403a4c599b649" providerId="LiveId" clId="{666AF84C-500C-4A75-B6C7-30E99A79CB0B}" dt="2017-11-20T12:14:50.307" v="10241" actId="20577"/>
          <ac:cxnSpMkLst>
            <pc:docMk/>
            <pc:sldMk cId="3767469437" sldId="326"/>
            <ac:cxnSpMk id="317" creationId="{7258E335-9B16-45CF-BD73-160EDB8EA49A}"/>
          </ac:cxnSpMkLst>
        </pc:cxnChg>
        <pc:cxnChg chg="add del mod ord">
          <ac:chgData name="Kevin Koch" userId="e9b403a4c599b649" providerId="LiveId" clId="{666AF84C-500C-4A75-B6C7-30E99A79CB0B}" dt="2017-11-20T12:14:50.307" v="10239" actId="20577"/>
          <ac:cxnSpMkLst>
            <pc:docMk/>
            <pc:sldMk cId="3767469437" sldId="326"/>
            <ac:cxnSpMk id="318" creationId="{CF8111E5-0006-462B-83E8-5DE01965C403}"/>
          </ac:cxnSpMkLst>
        </pc:cxnChg>
        <pc:cxnChg chg="add del mod ord">
          <ac:chgData name="Kevin Koch" userId="e9b403a4c599b649" providerId="LiveId" clId="{666AF84C-500C-4A75-B6C7-30E99A79CB0B}" dt="2017-11-20T12:14:50.307" v="10237" actId="20577"/>
          <ac:cxnSpMkLst>
            <pc:docMk/>
            <pc:sldMk cId="3767469437" sldId="326"/>
            <ac:cxnSpMk id="319" creationId="{0273EEA4-91FD-4122-AFD6-B8A2890B305C}"/>
          </ac:cxnSpMkLst>
        </pc:cxnChg>
        <pc:cxnChg chg="add del mod ord">
          <ac:chgData name="Kevin Koch" userId="e9b403a4c599b649" providerId="LiveId" clId="{666AF84C-500C-4A75-B6C7-30E99A79CB0B}" dt="2017-11-20T12:14:50.307" v="10235" actId="20577"/>
          <ac:cxnSpMkLst>
            <pc:docMk/>
            <pc:sldMk cId="3767469437" sldId="326"/>
            <ac:cxnSpMk id="320" creationId="{79CAE2E1-A838-4F4E-853C-281037AC2559}"/>
          </ac:cxnSpMkLst>
        </pc:cxnChg>
        <pc:cxnChg chg="add del mod ord">
          <ac:chgData name="Kevin Koch" userId="e9b403a4c599b649" providerId="LiveId" clId="{666AF84C-500C-4A75-B6C7-30E99A79CB0B}" dt="2017-11-20T12:14:50.307" v="10233" actId="20577"/>
          <ac:cxnSpMkLst>
            <pc:docMk/>
            <pc:sldMk cId="3767469437" sldId="326"/>
            <ac:cxnSpMk id="321" creationId="{B84F7705-21D3-45B9-8273-2B13CFC8F0EC}"/>
          </ac:cxnSpMkLst>
        </pc:cxnChg>
        <pc:cxnChg chg="add del mod ord">
          <ac:chgData name="Kevin Koch" userId="e9b403a4c599b649" providerId="LiveId" clId="{666AF84C-500C-4A75-B6C7-30E99A79CB0B}" dt="2017-11-20T12:14:50.307" v="10231" actId="20577"/>
          <ac:cxnSpMkLst>
            <pc:docMk/>
            <pc:sldMk cId="3767469437" sldId="326"/>
            <ac:cxnSpMk id="322" creationId="{F2D865CB-91B6-4756-9F1D-87388CEA11BC}"/>
          </ac:cxnSpMkLst>
        </pc:cxnChg>
        <pc:cxnChg chg="add del mod ord">
          <ac:chgData name="Kevin Koch" userId="e9b403a4c599b649" providerId="LiveId" clId="{666AF84C-500C-4A75-B6C7-30E99A79CB0B}" dt="2017-11-20T12:14:50.292" v="10229" actId="20577"/>
          <ac:cxnSpMkLst>
            <pc:docMk/>
            <pc:sldMk cId="3767469437" sldId="326"/>
            <ac:cxnSpMk id="323" creationId="{637AFFEB-40C3-40E4-A09A-3206F26E4B3B}"/>
          </ac:cxnSpMkLst>
        </pc:cxnChg>
        <pc:cxnChg chg="add del mod ord">
          <ac:chgData name="Kevin Koch" userId="e9b403a4c599b649" providerId="LiveId" clId="{666AF84C-500C-4A75-B6C7-30E99A79CB0B}" dt="2017-11-20T12:14:50.292" v="10227" actId="20577"/>
          <ac:cxnSpMkLst>
            <pc:docMk/>
            <pc:sldMk cId="3767469437" sldId="326"/>
            <ac:cxnSpMk id="324" creationId="{CC4B2EA7-A8B2-4CA1-9917-93AEFCB3DD7E}"/>
          </ac:cxnSpMkLst>
        </pc:cxnChg>
        <pc:cxnChg chg="add del mod ord">
          <ac:chgData name="Kevin Koch" userId="e9b403a4c599b649" providerId="LiveId" clId="{666AF84C-500C-4A75-B6C7-30E99A79CB0B}" dt="2017-11-20T12:14:50.292" v="10225" actId="20577"/>
          <ac:cxnSpMkLst>
            <pc:docMk/>
            <pc:sldMk cId="3767469437" sldId="326"/>
            <ac:cxnSpMk id="325" creationId="{EB57418C-6315-4B23-9AC9-9899E774A25D}"/>
          </ac:cxnSpMkLst>
        </pc:cxnChg>
        <pc:cxnChg chg="add del mod ord">
          <ac:chgData name="Kevin Koch" userId="e9b403a4c599b649" providerId="LiveId" clId="{666AF84C-500C-4A75-B6C7-30E99A79CB0B}" dt="2017-11-20T12:14:50.292" v="10223" actId="20577"/>
          <ac:cxnSpMkLst>
            <pc:docMk/>
            <pc:sldMk cId="3767469437" sldId="326"/>
            <ac:cxnSpMk id="326" creationId="{9BCC1C78-C59E-4D7F-A8E0-A8249BD5A1FE}"/>
          </ac:cxnSpMkLst>
        </pc:cxnChg>
        <pc:cxnChg chg="add del mod ord">
          <ac:chgData name="Kevin Koch" userId="e9b403a4c599b649" providerId="LiveId" clId="{666AF84C-500C-4A75-B6C7-30E99A79CB0B}" dt="2017-11-20T12:14:50.292" v="10221" actId="20577"/>
          <ac:cxnSpMkLst>
            <pc:docMk/>
            <pc:sldMk cId="3767469437" sldId="326"/>
            <ac:cxnSpMk id="327" creationId="{B8F4354F-E0ED-4FFA-ABDA-0FAD46BD88CE}"/>
          </ac:cxnSpMkLst>
        </pc:cxnChg>
        <pc:cxnChg chg="add del mod ord">
          <ac:chgData name="Kevin Koch" userId="e9b403a4c599b649" providerId="LiveId" clId="{666AF84C-500C-4A75-B6C7-30E99A79CB0B}" dt="2017-11-20T12:14:50.292" v="10219" actId="20577"/>
          <ac:cxnSpMkLst>
            <pc:docMk/>
            <pc:sldMk cId="3767469437" sldId="326"/>
            <ac:cxnSpMk id="328" creationId="{DA20B4C8-BC86-4D91-9D87-9AA5438BF951}"/>
          </ac:cxnSpMkLst>
        </pc:cxnChg>
        <pc:cxnChg chg="add del mod ord">
          <ac:chgData name="Kevin Koch" userId="e9b403a4c599b649" providerId="LiveId" clId="{666AF84C-500C-4A75-B6C7-30E99A79CB0B}" dt="2017-11-20T12:14:50.292" v="10217" actId="20577"/>
          <ac:cxnSpMkLst>
            <pc:docMk/>
            <pc:sldMk cId="3767469437" sldId="326"/>
            <ac:cxnSpMk id="329" creationId="{4AFD21A7-65AF-44D9-AA53-1E077E1E2A0E}"/>
          </ac:cxnSpMkLst>
        </pc:cxnChg>
        <pc:cxnChg chg="add del mod ord">
          <ac:chgData name="Kevin Koch" userId="e9b403a4c599b649" providerId="LiveId" clId="{666AF84C-500C-4A75-B6C7-30E99A79CB0B}" dt="2017-11-20T12:14:50.292" v="10215" actId="20577"/>
          <ac:cxnSpMkLst>
            <pc:docMk/>
            <pc:sldMk cId="3767469437" sldId="326"/>
            <ac:cxnSpMk id="330" creationId="{6F4731C9-A7F8-4219-8CA1-3E20D90CE2BB}"/>
          </ac:cxnSpMkLst>
        </pc:cxnChg>
        <pc:cxnChg chg="add del mod ord">
          <ac:chgData name="Kevin Koch" userId="e9b403a4c599b649" providerId="LiveId" clId="{666AF84C-500C-4A75-B6C7-30E99A79CB0B}" dt="2017-11-20T12:14:50.292" v="10213" actId="20577"/>
          <ac:cxnSpMkLst>
            <pc:docMk/>
            <pc:sldMk cId="3767469437" sldId="326"/>
            <ac:cxnSpMk id="331" creationId="{E4BBDF4C-006E-4766-9034-655C2B2892EE}"/>
          </ac:cxnSpMkLst>
        </pc:cxnChg>
        <pc:cxnChg chg="add del mod ord">
          <ac:chgData name="Kevin Koch" userId="e9b403a4c599b649" providerId="LiveId" clId="{666AF84C-500C-4A75-B6C7-30E99A79CB0B}" dt="2017-11-20T12:14:50.292" v="10211" actId="20577"/>
          <ac:cxnSpMkLst>
            <pc:docMk/>
            <pc:sldMk cId="3767469437" sldId="326"/>
            <ac:cxnSpMk id="332" creationId="{CF69F422-2ACC-4BE2-B296-77FBEB1561F9}"/>
          </ac:cxnSpMkLst>
        </pc:cxnChg>
        <pc:cxnChg chg="add del mod ord">
          <ac:chgData name="Kevin Koch" userId="e9b403a4c599b649" providerId="LiveId" clId="{666AF84C-500C-4A75-B6C7-30E99A79CB0B}" dt="2017-11-20T12:14:50.292" v="10209" actId="20577"/>
          <ac:cxnSpMkLst>
            <pc:docMk/>
            <pc:sldMk cId="3767469437" sldId="326"/>
            <ac:cxnSpMk id="333" creationId="{5C9B52C5-9F45-40C7-8ACA-03C6B2B41620}"/>
          </ac:cxnSpMkLst>
        </pc:cxnChg>
        <pc:cxnChg chg="add del mod ord">
          <ac:chgData name="Kevin Koch" userId="e9b403a4c599b649" providerId="LiveId" clId="{666AF84C-500C-4A75-B6C7-30E99A79CB0B}" dt="2017-11-20T12:14:50.292" v="10207" actId="20577"/>
          <ac:cxnSpMkLst>
            <pc:docMk/>
            <pc:sldMk cId="3767469437" sldId="326"/>
            <ac:cxnSpMk id="334" creationId="{A1A1959F-7A40-462D-9766-3DFF092F61DF}"/>
          </ac:cxnSpMkLst>
        </pc:cxnChg>
        <pc:cxnChg chg="add del mod ord">
          <ac:chgData name="Kevin Koch" userId="e9b403a4c599b649" providerId="LiveId" clId="{666AF84C-500C-4A75-B6C7-30E99A79CB0B}" dt="2017-11-20T12:14:50.292" v="10205" actId="20577"/>
          <ac:cxnSpMkLst>
            <pc:docMk/>
            <pc:sldMk cId="3767469437" sldId="326"/>
            <ac:cxnSpMk id="335" creationId="{1801B52F-78AC-4671-B280-299456657A72}"/>
          </ac:cxnSpMkLst>
        </pc:cxnChg>
        <pc:cxnChg chg="add del mod ord">
          <ac:chgData name="Kevin Koch" userId="e9b403a4c599b649" providerId="LiveId" clId="{666AF84C-500C-4A75-B6C7-30E99A79CB0B}" dt="2017-11-20T12:14:50.292" v="10203" actId="20577"/>
          <ac:cxnSpMkLst>
            <pc:docMk/>
            <pc:sldMk cId="3767469437" sldId="326"/>
            <ac:cxnSpMk id="336" creationId="{D786B8E5-CEC8-42EC-A07F-1A751D917912}"/>
          </ac:cxnSpMkLst>
        </pc:cxnChg>
        <pc:cxnChg chg="add del mod ord">
          <ac:chgData name="Kevin Koch" userId="e9b403a4c599b649" providerId="LiveId" clId="{666AF84C-500C-4A75-B6C7-30E99A79CB0B}" dt="2017-11-20T12:14:50.292" v="10201" actId="20577"/>
          <ac:cxnSpMkLst>
            <pc:docMk/>
            <pc:sldMk cId="3767469437" sldId="326"/>
            <ac:cxnSpMk id="337" creationId="{B56C5AA0-6A00-47C9-BEA9-352F09CC0707}"/>
          </ac:cxnSpMkLst>
        </pc:cxnChg>
        <pc:cxnChg chg="add del mod ord">
          <ac:chgData name="Kevin Koch" userId="e9b403a4c599b649" providerId="LiveId" clId="{666AF84C-500C-4A75-B6C7-30E99A79CB0B}" dt="2017-11-20T12:14:54.301" v="10887" actId="20577"/>
          <ac:cxnSpMkLst>
            <pc:docMk/>
            <pc:sldMk cId="3767469437" sldId="326"/>
            <ac:cxnSpMk id="354" creationId="{A7B891B6-D93D-48EC-B061-2EA4ABAEF359}"/>
          </ac:cxnSpMkLst>
        </pc:cxnChg>
        <pc:cxnChg chg="add del mod ord">
          <ac:chgData name="Kevin Koch" userId="e9b403a4c599b649" providerId="LiveId" clId="{666AF84C-500C-4A75-B6C7-30E99A79CB0B}" dt="2017-11-20T12:14:54.301" v="10885" actId="20577"/>
          <ac:cxnSpMkLst>
            <pc:docMk/>
            <pc:sldMk cId="3767469437" sldId="326"/>
            <ac:cxnSpMk id="355" creationId="{9BDB1DCE-93E1-48B8-BF29-2FD06F01CCA2}"/>
          </ac:cxnSpMkLst>
        </pc:cxnChg>
        <pc:cxnChg chg="add del mod ord">
          <ac:chgData name="Kevin Koch" userId="e9b403a4c599b649" providerId="LiveId" clId="{666AF84C-500C-4A75-B6C7-30E99A79CB0B}" dt="2017-11-20T12:14:54.301" v="10883" actId="20577"/>
          <ac:cxnSpMkLst>
            <pc:docMk/>
            <pc:sldMk cId="3767469437" sldId="326"/>
            <ac:cxnSpMk id="356" creationId="{29DA9A4F-4143-42BB-B1D8-32E1FF3F0228}"/>
          </ac:cxnSpMkLst>
        </pc:cxnChg>
        <pc:cxnChg chg="add del mod ord">
          <ac:chgData name="Kevin Koch" userId="e9b403a4c599b649" providerId="LiveId" clId="{666AF84C-500C-4A75-B6C7-30E99A79CB0B}" dt="2017-11-20T12:14:54.301" v="10881" actId="20577"/>
          <ac:cxnSpMkLst>
            <pc:docMk/>
            <pc:sldMk cId="3767469437" sldId="326"/>
            <ac:cxnSpMk id="357" creationId="{BA49F230-DC47-4A4D-AD5B-55A627CF1105}"/>
          </ac:cxnSpMkLst>
        </pc:cxnChg>
        <pc:cxnChg chg="add del mod ord">
          <ac:chgData name="Kevin Koch" userId="e9b403a4c599b649" providerId="LiveId" clId="{666AF84C-500C-4A75-B6C7-30E99A79CB0B}" dt="2017-11-20T12:14:54.301" v="10879" actId="20577"/>
          <ac:cxnSpMkLst>
            <pc:docMk/>
            <pc:sldMk cId="3767469437" sldId="326"/>
            <ac:cxnSpMk id="358" creationId="{98D5C3F5-6F7B-4BCF-AE6A-C426D3BD6C0F}"/>
          </ac:cxnSpMkLst>
        </pc:cxnChg>
        <pc:cxnChg chg="add del mod ord">
          <ac:chgData name="Kevin Koch" userId="e9b403a4c599b649" providerId="LiveId" clId="{666AF84C-500C-4A75-B6C7-30E99A79CB0B}" dt="2017-11-20T12:14:54.301" v="10877" actId="20577"/>
          <ac:cxnSpMkLst>
            <pc:docMk/>
            <pc:sldMk cId="3767469437" sldId="326"/>
            <ac:cxnSpMk id="359" creationId="{EE58767D-77B8-4FE6-8366-D2733A9AE1C7}"/>
          </ac:cxnSpMkLst>
        </pc:cxnChg>
        <pc:cxnChg chg="add del mod ord">
          <ac:chgData name="Kevin Koch" userId="e9b403a4c599b649" providerId="LiveId" clId="{666AF84C-500C-4A75-B6C7-30E99A79CB0B}" dt="2017-11-20T12:14:54.301" v="10875" actId="20577"/>
          <ac:cxnSpMkLst>
            <pc:docMk/>
            <pc:sldMk cId="3767469437" sldId="326"/>
            <ac:cxnSpMk id="360" creationId="{E2F608A5-830C-4DB7-919E-B3F0B68BC3C9}"/>
          </ac:cxnSpMkLst>
        </pc:cxnChg>
        <pc:cxnChg chg="add del mod ord">
          <ac:chgData name="Kevin Koch" userId="e9b403a4c599b649" providerId="LiveId" clId="{666AF84C-500C-4A75-B6C7-30E99A79CB0B}" dt="2017-11-20T12:14:54.301" v="10873" actId="20577"/>
          <ac:cxnSpMkLst>
            <pc:docMk/>
            <pc:sldMk cId="3767469437" sldId="326"/>
            <ac:cxnSpMk id="361" creationId="{207EB330-4411-4A14-AF45-A475FF58F4BE}"/>
          </ac:cxnSpMkLst>
        </pc:cxnChg>
        <pc:cxnChg chg="add del mod ord">
          <ac:chgData name="Kevin Koch" userId="e9b403a4c599b649" providerId="LiveId" clId="{666AF84C-500C-4A75-B6C7-30E99A79CB0B}" dt="2017-11-20T12:14:54.301" v="10871" actId="20577"/>
          <ac:cxnSpMkLst>
            <pc:docMk/>
            <pc:sldMk cId="3767469437" sldId="326"/>
            <ac:cxnSpMk id="362" creationId="{31735B01-CE0D-47FE-9A86-6B5C82B7D66B}"/>
          </ac:cxnSpMkLst>
        </pc:cxnChg>
        <pc:cxnChg chg="add del mod ord">
          <ac:chgData name="Kevin Koch" userId="e9b403a4c599b649" providerId="LiveId" clId="{666AF84C-500C-4A75-B6C7-30E99A79CB0B}" dt="2017-11-20T12:14:54.285" v="10869" actId="20577"/>
          <ac:cxnSpMkLst>
            <pc:docMk/>
            <pc:sldMk cId="3767469437" sldId="326"/>
            <ac:cxnSpMk id="363" creationId="{3D627A33-45E0-42D7-AEF6-6FB0AC11789F}"/>
          </ac:cxnSpMkLst>
        </pc:cxnChg>
        <pc:cxnChg chg="add del mod ord">
          <ac:chgData name="Kevin Koch" userId="e9b403a4c599b649" providerId="LiveId" clId="{666AF84C-500C-4A75-B6C7-30E99A79CB0B}" dt="2017-11-20T12:14:54.285" v="10867" actId="20577"/>
          <ac:cxnSpMkLst>
            <pc:docMk/>
            <pc:sldMk cId="3767469437" sldId="326"/>
            <ac:cxnSpMk id="364" creationId="{C823A425-3475-46C8-9665-CDDC20625D1A}"/>
          </ac:cxnSpMkLst>
        </pc:cxnChg>
        <pc:cxnChg chg="add del mod ord">
          <ac:chgData name="Kevin Koch" userId="e9b403a4c599b649" providerId="LiveId" clId="{666AF84C-500C-4A75-B6C7-30E99A79CB0B}" dt="2017-11-20T12:14:54.285" v="10865" actId="20577"/>
          <ac:cxnSpMkLst>
            <pc:docMk/>
            <pc:sldMk cId="3767469437" sldId="326"/>
            <ac:cxnSpMk id="365" creationId="{277D0FD4-C831-4879-B425-9C1407CE7B74}"/>
          </ac:cxnSpMkLst>
        </pc:cxnChg>
        <pc:cxnChg chg="add del mod ord">
          <ac:chgData name="Kevin Koch" userId="e9b403a4c599b649" providerId="LiveId" clId="{666AF84C-500C-4A75-B6C7-30E99A79CB0B}" dt="2017-12-02T11:45:36.818" v="24356" actId="478"/>
          <ac:cxnSpMkLst>
            <pc:docMk/>
            <pc:sldMk cId="3767469437" sldId="326"/>
            <ac:cxnSpMk id="366" creationId="{1E1A32DE-16E8-4910-9EE3-490723359CDC}"/>
          </ac:cxnSpMkLst>
        </pc:cxnChg>
        <pc:cxnChg chg="add del mod ord">
          <ac:chgData name="Kevin Koch" userId="e9b403a4c599b649" providerId="LiveId" clId="{666AF84C-500C-4A75-B6C7-30E99A79CB0B}" dt="2017-12-02T11:45:36.818" v="24354" actId="478"/>
          <ac:cxnSpMkLst>
            <pc:docMk/>
            <pc:sldMk cId="3767469437" sldId="326"/>
            <ac:cxnSpMk id="367" creationId="{87A2F769-13B1-4485-81FE-7A3F4E812FD1}"/>
          </ac:cxnSpMkLst>
        </pc:cxnChg>
        <pc:cxnChg chg="add del mod ord">
          <ac:chgData name="Kevin Koch" userId="e9b403a4c599b649" providerId="LiveId" clId="{666AF84C-500C-4A75-B6C7-30E99A79CB0B}" dt="2017-12-02T11:45:36.817" v="24352" actId="478"/>
          <ac:cxnSpMkLst>
            <pc:docMk/>
            <pc:sldMk cId="3767469437" sldId="326"/>
            <ac:cxnSpMk id="368" creationId="{24964DD9-0584-4731-947B-96DB764C4631}"/>
          </ac:cxnSpMkLst>
        </pc:cxnChg>
        <pc:cxnChg chg="add del mod ord">
          <ac:chgData name="Kevin Koch" userId="e9b403a4c599b649" providerId="LiveId" clId="{666AF84C-500C-4A75-B6C7-30E99A79CB0B}" dt="2017-12-02T11:45:36.817" v="24350" actId="478"/>
          <ac:cxnSpMkLst>
            <pc:docMk/>
            <pc:sldMk cId="3767469437" sldId="326"/>
            <ac:cxnSpMk id="369" creationId="{ADAEC428-DCB0-4E72-9D3F-7F109E5E595B}"/>
          </ac:cxnSpMkLst>
        </pc:cxnChg>
        <pc:cxnChg chg="add del mod ord">
          <ac:chgData name="Kevin Koch" userId="e9b403a4c599b649" providerId="LiveId" clId="{666AF84C-500C-4A75-B6C7-30E99A79CB0B}" dt="2017-12-02T11:45:36.816" v="24348" actId="478"/>
          <ac:cxnSpMkLst>
            <pc:docMk/>
            <pc:sldMk cId="3767469437" sldId="326"/>
            <ac:cxnSpMk id="370" creationId="{EF7DF2E0-A4E4-4B45-9E42-D4F8441A53E0}"/>
          </ac:cxnSpMkLst>
        </pc:cxnChg>
        <pc:cxnChg chg="add del mod ord">
          <ac:chgData name="Kevin Koch" userId="e9b403a4c599b649" providerId="LiveId" clId="{666AF84C-500C-4A75-B6C7-30E99A79CB0B}" dt="2017-12-02T11:45:36.815" v="24346" actId="478"/>
          <ac:cxnSpMkLst>
            <pc:docMk/>
            <pc:sldMk cId="3767469437" sldId="326"/>
            <ac:cxnSpMk id="371" creationId="{1A4E162D-8001-47FE-8319-94A0175E9A32}"/>
          </ac:cxnSpMkLst>
        </pc:cxnChg>
        <pc:cxnChg chg="add del mod ord">
          <ac:chgData name="Kevin Koch" userId="e9b403a4c599b649" providerId="LiveId" clId="{666AF84C-500C-4A75-B6C7-30E99A79CB0B}" dt="2017-12-02T11:45:36.815" v="24344" actId="478"/>
          <ac:cxnSpMkLst>
            <pc:docMk/>
            <pc:sldMk cId="3767469437" sldId="326"/>
            <ac:cxnSpMk id="372" creationId="{895D9DC5-9B02-4617-992E-8FDA4D288925}"/>
          </ac:cxnSpMkLst>
        </pc:cxnChg>
        <pc:cxnChg chg="add del mod ord">
          <ac:chgData name="Kevin Koch" userId="e9b403a4c599b649" providerId="LiveId" clId="{666AF84C-500C-4A75-B6C7-30E99A79CB0B}" dt="2017-12-02T11:45:36.814" v="24342" actId="478"/>
          <ac:cxnSpMkLst>
            <pc:docMk/>
            <pc:sldMk cId="3767469437" sldId="326"/>
            <ac:cxnSpMk id="373" creationId="{9437F839-0D5E-452F-909A-CF026556CCD7}"/>
          </ac:cxnSpMkLst>
        </pc:cxnChg>
        <pc:cxnChg chg="add del mod ord">
          <ac:chgData name="Kevin Koch" userId="e9b403a4c599b649" providerId="LiveId" clId="{666AF84C-500C-4A75-B6C7-30E99A79CB0B}" dt="2017-12-02T11:45:36.814" v="24340" actId="478"/>
          <ac:cxnSpMkLst>
            <pc:docMk/>
            <pc:sldMk cId="3767469437" sldId="326"/>
            <ac:cxnSpMk id="374" creationId="{DA21C408-C8FA-42AB-86C6-3579D9D9444F}"/>
          </ac:cxnSpMkLst>
        </pc:cxnChg>
        <pc:cxnChg chg="add del mod ord">
          <ac:chgData name="Kevin Koch" userId="e9b403a4c599b649" providerId="LiveId" clId="{666AF84C-500C-4A75-B6C7-30E99A79CB0B}" dt="2017-12-02T11:45:36.813" v="24338" actId="478"/>
          <ac:cxnSpMkLst>
            <pc:docMk/>
            <pc:sldMk cId="3767469437" sldId="326"/>
            <ac:cxnSpMk id="375" creationId="{3EC51B5E-5948-4AA3-9C44-81984C6111B3}"/>
          </ac:cxnSpMkLst>
        </pc:cxnChg>
        <pc:cxnChg chg="add del mod ord">
          <ac:chgData name="Kevin Koch" userId="e9b403a4c599b649" providerId="LiveId" clId="{666AF84C-500C-4A75-B6C7-30E99A79CB0B}" dt="2017-12-02T11:45:36.812" v="24336" actId="478"/>
          <ac:cxnSpMkLst>
            <pc:docMk/>
            <pc:sldMk cId="3767469437" sldId="326"/>
            <ac:cxnSpMk id="376" creationId="{96BD90F4-28BE-4426-A403-9774B5086A27}"/>
          </ac:cxnSpMkLst>
        </pc:cxnChg>
        <pc:cxnChg chg="add del mod ord">
          <ac:chgData name="Kevin Koch" userId="e9b403a4c599b649" providerId="LiveId" clId="{666AF84C-500C-4A75-B6C7-30E99A79CB0B}" dt="2017-12-02T11:45:36.812" v="24334" actId="478"/>
          <ac:cxnSpMkLst>
            <pc:docMk/>
            <pc:sldMk cId="3767469437" sldId="326"/>
            <ac:cxnSpMk id="377" creationId="{E02DCC50-DA62-4E64-8DAB-D20A833A1AB8}"/>
          </ac:cxnSpMkLst>
        </pc:cxnChg>
        <pc:cxnChg chg="add del mod ord">
          <ac:chgData name="Kevin Koch" userId="e9b403a4c599b649" providerId="LiveId" clId="{666AF84C-500C-4A75-B6C7-30E99A79CB0B}" dt="2017-12-02T11:45:36.811" v="24332" actId="478"/>
          <ac:cxnSpMkLst>
            <pc:docMk/>
            <pc:sldMk cId="3767469437" sldId="326"/>
            <ac:cxnSpMk id="378" creationId="{F3FE9977-83B1-4DBD-8B18-C446F5F7D6BB}"/>
          </ac:cxnSpMkLst>
        </pc:cxnChg>
        <pc:cxnChg chg="add del mod ord">
          <ac:chgData name="Kevin Koch" userId="e9b403a4c599b649" providerId="LiveId" clId="{666AF84C-500C-4A75-B6C7-30E99A79CB0B}" dt="2017-12-02T11:45:36.811" v="24330" actId="478"/>
          <ac:cxnSpMkLst>
            <pc:docMk/>
            <pc:sldMk cId="3767469437" sldId="326"/>
            <ac:cxnSpMk id="379" creationId="{6F066477-40AF-4E21-BA56-5BB94F71DABE}"/>
          </ac:cxnSpMkLst>
        </pc:cxnChg>
        <pc:cxnChg chg="add del mod ord">
          <ac:chgData name="Kevin Koch" userId="e9b403a4c599b649" providerId="LiveId" clId="{666AF84C-500C-4A75-B6C7-30E99A79CB0B}" dt="2017-12-02T11:45:36.810" v="24328" actId="478"/>
          <ac:cxnSpMkLst>
            <pc:docMk/>
            <pc:sldMk cId="3767469437" sldId="326"/>
            <ac:cxnSpMk id="380" creationId="{726F1B14-811C-4440-9747-8318FECB0F99}"/>
          </ac:cxnSpMkLst>
        </pc:cxnChg>
        <pc:cxnChg chg="add del mod ord">
          <ac:chgData name="Kevin Koch" userId="e9b403a4c599b649" providerId="LiveId" clId="{666AF84C-500C-4A75-B6C7-30E99A79CB0B}" dt="2017-12-02T11:45:36.810" v="24326" actId="478"/>
          <ac:cxnSpMkLst>
            <pc:docMk/>
            <pc:sldMk cId="3767469437" sldId="326"/>
            <ac:cxnSpMk id="381" creationId="{3D908B72-B114-4FF7-AEC8-05AAAD622753}"/>
          </ac:cxnSpMkLst>
        </pc:cxnChg>
        <pc:cxnChg chg="add del mod ord">
          <ac:chgData name="Kevin Koch" userId="e9b403a4c599b649" providerId="LiveId" clId="{666AF84C-500C-4A75-B6C7-30E99A79CB0B}" dt="2017-12-02T11:45:36.809" v="24324" actId="478"/>
          <ac:cxnSpMkLst>
            <pc:docMk/>
            <pc:sldMk cId="3767469437" sldId="326"/>
            <ac:cxnSpMk id="382" creationId="{205C3381-3E47-4748-B836-F61C194CB7FC}"/>
          </ac:cxnSpMkLst>
        </pc:cxnChg>
        <pc:cxnChg chg="add del mod ord">
          <ac:chgData name="Kevin Koch" userId="e9b403a4c599b649" providerId="LiveId" clId="{666AF84C-500C-4A75-B6C7-30E99A79CB0B}" dt="2017-12-02T11:45:36.808" v="24322" actId="478"/>
          <ac:cxnSpMkLst>
            <pc:docMk/>
            <pc:sldMk cId="3767469437" sldId="326"/>
            <ac:cxnSpMk id="383" creationId="{D0969F61-0525-4AC7-BD2D-819689A83893}"/>
          </ac:cxnSpMkLst>
        </pc:cxnChg>
        <pc:cxnChg chg="add del mod ord">
          <ac:chgData name="Kevin Koch" userId="e9b403a4c599b649" providerId="LiveId" clId="{666AF84C-500C-4A75-B6C7-30E99A79CB0B}" dt="2017-12-02T11:45:36.808" v="24320" actId="478"/>
          <ac:cxnSpMkLst>
            <pc:docMk/>
            <pc:sldMk cId="3767469437" sldId="326"/>
            <ac:cxnSpMk id="384" creationId="{CFF2C478-B052-4AE3-8EE5-B2413A0D8095}"/>
          </ac:cxnSpMkLst>
        </pc:cxnChg>
        <pc:cxnChg chg="add del mod ord">
          <ac:chgData name="Kevin Koch" userId="e9b403a4c599b649" providerId="LiveId" clId="{666AF84C-500C-4A75-B6C7-30E99A79CB0B}" dt="2017-12-02T11:45:36.807" v="24318" actId="478"/>
          <ac:cxnSpMkLst>
            <pc:docMk/>
            <pc:sldMk cId="3767469437" sldId="326"/>
            <ac:cxnSpMk id="385" creationId="{9374EA8B-AEB5-4F32-8E15-A4E271AD5472}"/>
          </ac:cxnSpMkLst>
        </pc:cxnChg>
        <pc:cxnChg chg="add del mod ord">
          <ac:chgData name="Kevin Koch" userId="e9b403a4c599b649" providerId="LiveId" clId="{666AF84C-500C-4A75-B6C7-30E99A79CB0B}" dt="2017-12-02T11:45:36.807" v="24316" actId="478"/>
          <ac:cxnSpMkLst>
            <pc:docMk/>
            <pc:sldMk cId="3767469437" sldId="326"/>
            <ac:cxnSpMk id="386" creationId="{7529B514-E418-49B1-A216-97EB5A0374C6}"/>
          </ac:cxnSpMkLst>
        </pc:cxnChg>
        <pc:cxnChg chg="add del mod ord">
          <ac:chgData name="Kevin Koch" userId="e9b403a4c599b649" providerId="LiveId" clId="{666AF84C-500C-4A75-B6C7-30E99A79CB0B}" dt="2017-12-02T11:45:36.806" v="24314" actId="478"/>
          <ac:cxnSpMkLst>
            <pc:docMk/>
            <pc:sldMk cId="3767469437" sldId="326"/>
            <ac:cxnSpMk id="387" creationId="{AE25DE0A-CAB0-48DF-B2C1-64678CC2A1D9}"/>
          </ac:cxnSpMkLst>
        </pc:cxnChg>
        <pc:cxnChg chg="add del mod ord">
          <ac:chgData name="Kevin Koch" userId="e9b403a4c599b649" providerId="LiveId" clId="{666AF84C-500C-4A75-B6C7-30E99A79CB0B}" dt="2017-12-02T11:45:36.805" v="24312" actId="478"/>
          <ac:cxnSpMkLst>
            <pc:docMk/>
            <pc:sldMk cId="3767469437" sldId="326"/>
            <ac:cxnSpMk id="388" creationId="{90033444-B067-466A-8536-41FC32C87119}"/>
          </ac:cxnSpMkLst>
        </pc:cxnChg>
        <pc:cxnChg chg="add del mod ord">
          <ac:chgData name="Kevin Koch" userId="e9b403a4c599b649" providerId="LiveId" clId="{666AF84C-500C-4A75-B6C7-30E99A79CB0B}" dt="2017-12-02T11:45:36.805" v="24310" actId="478"/>
          <ac:cxnSpMkLst>
            <pc:docMk/>
            <pc:sldMk cId="3767469437" sldId="326"/>
            <ac:cxnSpMk id="389" creationId="{3BAB2152-203F-4EE6-B9C4-AA32F4F52532}"/>
          </ac:cxnSpMkLst>
        </pc:cxnChg>
        <pc:cxnChg chg="add del mod ord">
          <ac:chgData name="Kevin Koch" userId="e9b403a4c599b649" providerId="LiveId" clId="{666AF84C-500C-4A75-B6C7-30E99A79CB0B}" dt="2017-12-02T11:45:36.804" v="24308" actId="478"/>
          <ac:cxnSpMkLst>
            <pc:docMk/>
            <pc:sldMk cId="3767469437" sldId="326"/>
            <ac:cxnSpMk id="390" creationId="{8C7F6D8A-D0D6-4604-98BB-61D5CED3B830}"/>
          </ac:cxnSpMkLst>
        </pc:cxnChg>
        <pc:cxnChg chg="add del mod ord">
          <ac:chgData name="Kevin Koch" userId="e9b403a4c599b649" providerId="LiveId" clId="{666AF84C-500C-4A75-B6C7-30E99A79CB0B}" dt="2017-12-02T11:45:36.804" v="24306" actId="478"/>
          <ac:cxnSpMkLst>
            <pc:docMk/>
            <pc:sldMk cId="3767469437" sldId="326"/>
            <ac:cxnSpMk id="391" creationId="{07C5C7AB-7AE4-4908-AC7A-F12E3B53E6B7}"/>
          </ac:cxnSpMkLst>
        </pc:cxnChg>
        <pc:cxnChg chg="add del mod ord">
          <ac:chgData name="Kevin Koch" userId="e9b403a4c599b649" providerId="LiveId" clId="{666AF84C-500C-4A75-B6C7-30E99A79CB0B}" dt="2017-12-02T11:45:36.803" v="24304" actId="478"/>
          <ac:cxnSpMkLst>
            <pc:docMk/>
            <pc:sldMk cId="3767469437" sldId="326"/>
            <ac:cxnSpMk id="392" creationId="{5E3F3202-5235-43C7-88C1-0485047FFF93}"/>
          </ac:cxnSpMkLst>
        </pc:cxnChg>
        <pc:cxnChg chg="add del mod ord">
          <ac:chgData name="Kevin Koch" userId="e9b403a4c599b649" providerId="LiveId" clId="{666AF84C-500C-4A75-B6C7-30E99A79CB0B}" dt="2017-12-02T11:45:36.803" v="24302" actId="478"/>
          <ac:cxnSpMkLst>
            <pc:docMk/>
            <pc:sldMk cId="3767469437" sldId="326"/>
            <ac:cxnSpMk id="393" creationId="{E5D33F63-B660-4433-A101-8712B209496D}"/>
          </ac:cxnSpMkLst>
        </pc:cxnChg>
        <pc:cxnChg chg="add del mod ord">
          <ac:chgData name="Kevin Koch" userId="e9b403a4c599b649" providerId="LiveId" clId="{666AF84C-500C-4A75-B6C7-30E99A79CB0B}" dt="2017-12-02T11:45:36.802" v="24300" actId="478"/>
          <ac:cxnSpMkLst>
            <pc:docMk/>
            <pc:sldMk cId="3767469437" sldId="326"/>
            <ac:cxnSpMk id="394" creationId="{7C76F9CA-7D0C-4026-9CB7-8DFDD39065D3}"/>
          </ac:cxnSpMkLst>
        </pc:cxnChg>
        <pc:cxnChg chg="add del mod ord">
          <ac:chgData name="Kevin Koch" userId="e9b403a4c599b649" providerId="LiveId" clId="{666AF84C-500C-4A75-B6C7-30E99A79CB0B}" dt="2017-11-20T12:16:07.607" v="13557" actId="20577"/>
          <ac:cxnSpMkLst>
            <pc:docMk/>
            <pc:sldMk cId="3767469437" sldId="326"/>
            <ac:cxnSpMk id="395" creationId="{4950CF58-4798-475B-8E4F-F1837C4874D4}"/>
          </ac:cxnSpMkLst>
        </pc:cxnChg>
        <pc:cxnChg chg="add del mod ord">
          <ac:chgData name="Kevin Koch" userId="e9b403a4c599b649" providerId="LiveId" clId="{666AF84C-500C-4A75-B6C7-30E99A79CB0B}" dt="2017-11-20T12:16:07.607" v="13555" actId="20577"/>
          <ac:cxnSpMkLst>
            <pc:docMk/>
            <pc:sldMk cId="3767469437" sldId="326"/>
            <ac:cxnSpMk id="396" creationId="{63708215-2438-4308-888B-0C8215308E0D}"/>
          </ac:cxnSpMkLst>
        </pc:cxnChg>
        <pc:cxnChg chg="add del mod ord">
          <ac:chgData name="Kevin Koch" userId="e9b403a4c599b649" providerId="LiveId" clId="{666AF84C-500C-4A75-B6C7-30E99A79CB0B}" dt="2017-11-20T12:16:07.607" v="13553" actId="20577"/>
          <ac:cxnSpMkLst>
            <pc:docMk/>
            <pc:sldMk cId="3767469437" sldId="326"/>
            <ac:cxnSpMk id="397" creationId="{E04C3ADE-0616-4135-9125-B2AFFCA7A5A6}"/>
          </ac:cxnSpMkLst>
        </pc:cxnChg>
        <pc:cxnChg chg="add del mod ord">
          <ac:chgData name="Kevin Koch" userId="e9b403a4c599b649" providerId="LiveId" clId="{666AF84C-500C-4A75-B6C7-30E99A79CB0B}" dt="2017-11-20T12:16:07.607" v="13551" actId="20577"/>
          <ac:cxnSpMkLst>
            <pc:docMk/>
            <pc:sldMk cId="3767469437" sldId="326"/>
            <ac:cxnSpMk id="398" creationId="{1A3528D2-8827-48AF-93D9-ED1CAC3D8934}"/>
          </ac:cxnSpMkLst>
        </pc:cxnChg>
        <pc:cxnChg chg="add del mod ord">
          <ac:chgData name="Kevin Koch" userId="e9b403a4c599b649" providerId="LiveId" clId="{666AF84C-500C-4A75-B6C7-30E99A79CB0B}" dt="2017-11-20T12:16:05.020" v="13275" actId="20577"/>
          <ac:cxnSpMkLst>
            <pc:docMk/>
            <pc:sldMk cId="3767469437" sldId="326"/>
            <ac:cxnSpMk id="399" creationId="{27AA95D1-1CC7-45DC-85B7-F09BDBE218C4}"/>
          </ac:cxnSpMkLst>
        </pc:cxnChg>
        <pc:cxnChg chg="add del mod ord">
          <ac:chgData name="Kevin Koch" userId="e9b403a4c599b649" providerId="LiveId" clId="{666AF84C-500C-4A75-B6C7-30E99A79CB0B}" dt="2017-11-20T12:16:05.020" v="13273" actId="20577"/>
          <ac:cxnSpMkLst>
            <pc:docMk/>
            <pc:sldMk cId="3767469437" sldId="326"/>
            <ac:cxnSpMk id="400" creationId="{0F2A4F06-DBBF-4D97-BD92-08693A4EC08C}"/>
          </ac:cxnSpMkLst>
        </pc:cxnChg>
        <pc:cxnChg chg="add del mod ord">
          <ac:chgData name="Kevin Koch" userId="e9b403a4c599b649" providerId="LiveId" clId="{666AF84C-500C-4A75-B6C7-30E99A79CB0B}" dt="2017-11-20T12:16:05.020" v="13271" actId="20577"/>
          <ac:cxnSpMkLst>
            <pc:docMk/>
            <pc:sldMk cId="3767469437" sldId="326"/>
            <ac:cxnSpMk id="401" creationId="{B074FED4-6F9D-48AD-AB8A-8F04159B8A3A}"/>
          </ac:cxnSpMkLst>
        </pc:cxnChg>
        <pc:cxnChg chg="add del mod ord">
          <ac:chgData name="Kevin Koch" userId="e9b403a4c599b649" providerId="LiveId" clId="{666AF84C-500C-4A75-B6C7-30E99A79CB0B}" dt="2017-11-20T12:16:05.020" v="13269" actId="20577"/>
          <ac:cxnSpMkLst>
            <pc:docMk/>
            <pc:sldMk cId="3767469437" sldId="326"/>
            <ac:cxnSpMk id="402" creationId="{6407A99F-C9F5-48AD-BD2B-DB80E3895653}"/>
          </ac:cxnSpMkLst>
        </pc:cxnChg>
        <pc:cxnChg chg="add del mod ord">
          <ac:chgData name="Kevin Koch" userId="e9b403a4c599b649" providerId="LiveId" clId="{666AF84C-500C-4A75-B6C7-30E99A79CB0B}" dt="2017-11-20T12:16:05.020" v="13267" actId="20577"/>
          <ac:cxnSpMkLst>
            <pc:docMk/>
            <pc:sldMk cId="3767469437" sldId="326"/>
            <ac:cxnSpMk id="403" creationId="{E7096ABD-2EBE-4ADD-95CD-1E2BC3F42AF5}"/>
          </ac:cxnSpMkLst>
        </pc:cxnChg>
        <pc:cxnChg chg="add del mod ord">
          <ac:chgData name="Kevin Koch" userId="e9b403a4c599b649" providerId="LiveId" clId="{666AF84C-500C-4A75-B6C7-30E99A79CB0B}" dt="2017-11-20T12:16:05.020" v="13265" actId="20577"/>
          <ac:cxnSpMkLst>
            <pc:docMk/>
            <pc:sldMk cId="3767469437" sldId="326"/>
            <ac:cxnSpMk id="404" creationId="{C5320F66-D435-47F6-96B1-08D81F72208B}"/>
          </ac:cxnSpMkLst>
        </pc:cxnChg>
        <pc:cxnChg chg="add del mod ord">
          <ac:chgData name="Kevin Koch" userId="e9b403a4c599b649" providerId="LiveId" clId="{666AF84C-500C-4A75-B6C7-30E99A79CB0B}" dt="2017-11-20T12:16:05.020" v="13263" actId="20577"/>
          <ac:cxnSpMkLst>
            <pc:docMk/>
            <pc:sldMk cId="3767469437" sldId="326"/>
            <ac:cxnSpMk id="405" creationId="{BFCFA713-F006-4E7B-A148-B3224F8E506E}"/>
          </ac:cxnSpMkLst>
        </pc:cxnChg>
        <pc:cxnChg chg="add del mod ord">
          <ac:chgData name="Kevin Koch" userId="e9b403a4c599b649" providerId="LiveId" clId="{666AF84C-500C-4A75-B6C7-30E99A79CB0B}" dt="2017-11-20T12:16:05.020" v="13261" actId="20577"/>
          <ac:cxnSpMkLst>
            <pc:docMk/>
            <pc:sldMk cId="3767469437" sldId="326"/>
            <ac:cxnSpMk id="406" creationId="{B8EB30AE-97C2-42A0-88C1-CFEE6AF2C942}"/>
          </ac:cxnSpMkLst>
        </pc:cxnChg>
        <pc:cxnChg chg="add del mod ord">
          <ac:chgData name="Kevin Koch" userId="e9b403a4c599b649" providerId="LiveId" clId="{666AF84C-500C-4A75-B6C7-30E99A79CB0B}" dt="2017-11-20T12:16:05.020" v="13259" actId="20577"/>
          <ac:cxnSpMkLst>
            <pc:docMk/>
            <pc:sldMk cId="3767469437" sldId="326"/>
            <ac:cxnSpMk id="407" creationId="{C956BE97-77DD-47F7-91EA-055A9288C6FD}"/>
          </ac:cxnSpMkLst>
        </pc:cxnChg>
        <pc:cxnChg chg="add del mod ord">
          <ac:chgData name="Kevin Koch" userId="e9b403a4c599b649" providerId="LiveId" clId="{666AF84C-500C-4A75-B6C7-30E99A79CB0B}" dt="2017-11-20T12:15:16.897" v="12913" actId="20577"/>
          <ac:cxnSpMkLst>
            <pc:docMk/>
            <pc:sldMk cId="3767469437" sldId="326"/>
            <ac:cxnSpMk id="408" creationId="{B0D3C5A6-F818-487E-B731-CA2B108BC17F}"/>
          </ac:cxnSpMkLst>
        </pc:cxnChg>
        <pc:cxnChg chg="add del mod ord">
          <ac:chgData name="Kevin Koch" userId="e9b403a4c599b649" providerId="LiveId" clId="{666AF84C-500C-4A75-B6C7-30E99A79CB0B}" dt="2017-11-20T12:15:16.897" v="12911" actId="20577"/>
          <ac:cxnSpMkLst>
            <pc:docMk/>
            <pc:sldMk cId="3767469437" sldId="326"/>
            <ac:cxnSpMk id="409" creationId="{A494F7F1-7EEF-41DE-886F-5AE233F14E37}"/>
          </ac:cxnSpMkLst>
        </pc:cxnChg>
        <pc:cxnChg chg="add del mod ord">
          <ac:chgData name="Kevin Koch" userId="e9b403a4c599b649" providerId="LiveId" clId="{666AF84C-500C-4A75-B6C7-30E99A79CB0B}" dt="2017-11-20T12:15:16.897" v="12909" actId="20577"/>
          <ac:cxnSpMkLst>
            <pc:docMk/>
            <pc:sldMk cId="3767469437" sldId="326"/>
            <ac:cxnSpMk id="410" creationId="{C3063D8C-69AE-475A-B017-4C9F8F47C11F}"/>
          </ac:cxnSpMkLst>
        </pc:cxnChg>
        <pc:cxnChg chg="add del mod ord">
          <ac:chgData name="Kevin Koch" userId="e9b403a4c599b649" providerId="LiveId" clId="{666AF84C-500C-4A75-B6C7-30E99A79CB0B}" dt="2017-11-20T12:15:16.897" v="12907" actId="20577"/>
          <ac:cxnSpMkLst>
            <pc:docMk/>
            <pc:sldMk cId="3767469437" sldId="326"/>
            <ac:cxnSpMk id="411" creationId="{FE279A2C-6D03-4887-857A-38E58E5C1277}"/>
          </ac:cxnSpMkLst>
        </pc:cxnChg>
        <pc:cxnChg chg="add del mod ord">
          <ac:chgData name="Kevin Koch" userId="e9b403a4c599b649" providerId="LiveId" clId="{666AF84C-500C-4A75-B6C7-30E99A79CB0B}" dt="2017-11-20T12:15:16.897" v="12905" actId="20577"/>
          <ac:cxnSpMkLst>
            <pc:docMk/>
            <pc:sldMk cId="3767469437" sldId="326"/>
            <ac:cxnSpMk id="412" creationId="{BC0CF008-15B4-4BAE-91D7-2261F6B33C16}"/>
          </ac:cxnSpMkLst>
        </pc:cxnChg>
        <pc:cxnChg chg="add del mod ord">
          <ac:chgData name="Kevin Koch" userId="e9b403a4c599b649" providerId="LiveId" clId="{666AF84C-500C-4A75-B6C7-30E99A79CB0B}" dt="2017-11-20T12:15:16.897" v="12903" actId="20577"/>
          <ac:cxnSpMkLst>
            <pc:docMk/>
            <pc:sldMk cId="3767469437" sldId="326"/>
            <ac:cxnSpMk id="413" creationId="{CC31603E-7B96-4841-A2A3-5958330ECD5E}"/>
          </ac:cxnSpMkLst>
        </pc:cxnChg>
        <pc:cxnChg chg="add del mod ord">
          <ac:chgData name="Kevin Koch" userId="e9b403a4c599b649" providerId="LiveId" clId="{666AF84C-500C-4A75-B6C7-30E99A79CB0B}" dt="2017-11-20T12:15:16.897" v="12901" actId="20577"/>
          <ac:cxnSpMkLst>
            <pc:docMk/>
            <pc:sldMk cId="3767469437" sldId="326"/>
            <ac:cxnSpMk id="414" creationId="{BEB6182F-77C9-462C-845D-B355D7FBE1B4}"/>
          </ac:cxnSpMkLst>
        </pc:cxnChg>
        <pc:cxnChg chg="add del mod ord">
          <ac:chgData name="Kevin Koch" userId="e9b403a4c599b649" providerId="LiveId" clId="{666AF84C-500C-4A75-B6C7-30E99A79CB0B}" dt="2017-11-20T12:15:16.897" v="12899" actId="20577"/>
          <ac:cxnSpMkLst>
            <pc:docMk/>
            <pc:sldMk cId="3767469437" sldId="326"/>
            <ac:cxnSpMk id="415" creationId="{3DA06217-D724-4CF7-8172-2806E6136E2D}"/>
          </ac:cxnSpMkLst>
        </pc:cxnChg>
        <pc:cxnChg chg="add del mod ord">
          <ac:chgData name="Kevin Koch" userId="e9b403a4c599b649" providerId="LiveId" clId="{666AF84C-500C-4A75-B6C7-30E99A79CB0B}" dt="2017-11-20T12:15:16.897" v="12897" actId="20577"/>
          <ac:cxnSpMkLst>
            <pc:docMk/>
            <pc:sldMk cId="3767469437" sldId="326"/>
            <ac:cxnSpMk id="416" creationId="{38B92BA3-459B-4249-9F7A-65659045B16E}"/>
          </ac:cxnSpMkLst>
        </pc:cxnChg>
        <pc:cxnChg chg="add del mod ord">
          <ac:chgData name="Kevin Koch" userId="e9b403a4c599b649" providerId="LiveId" clId="{666AF84C-500C-4A75-B6C7-30E99A79CB0B}" dt="2017-11-20T12:15:16.897" v="12895" actId="20577"/>
          <ac:cxnSpMkLst>
            <pc:docMk/>
            <pc:sldMk cId="3767469437" sldId="326"/>
            <ac:cxnSpMk id="417" creationId="{8EA52979-3A37-4E29-8FE9-5D4314D60DD5}"/>
          </ac:cxnSpMkLst>
        </pc:cxnChg>
        <pc:cxnChg chg="add del mod ord">
          <ac:chgData name="Kevin Koch" userId="e9b403a4c599b649" providerId="LiveId" clId="{666AF84C-500C-4A75-B6C7-30E99A79CB0B}" dt="2017-11-20T12:15:16.897" v="12893" actId="20577"/>
          <ac:cxnSpMkLst>
            <pc:docMk/>
            <pc:sldMk cId="3767469437" sldId="326"/>
            <ac:cxnSpMk id="418" creationId="{8AF15DE9-7ED1-408B-BB0E-1B826A9F8B74}"/>
          </ac:cxnSpMkLst>
        </pc:cxnChg>
        <pc:cxnChg chg="add del mod ord">
          <ac:chgData name="Kevin Koch" userId="e9b403a4c599b649" providerId="LiveId" clId="{666AF84C-500C-4A75-B6C7-30E99A79CB0B}" dt="2017-11-20T12:15:16.897" v="12891" actId="20577"/>
          <ac:cxnSpMkLst>
            <pc:docMk/>
            <pc:sldMk cId="3767469437" sldId="326"/>
            <ac:cxnSpMk id="419" creationId="{927FC638-6F7A-4DB1-84F7-F4644C685E48}"/>
          </ac:cxnSpMkLst>
        </pc:cxnChg>
        <pc:cxnChg chg="add del mod ord">
          <ac:chgData name="Kevin Koch" userId="e9b403a4c599b649" providerId="LiveId" clId="{666AF84C-500C-4A75-B6C7-30E99A79CB0B}" dt="2017-11-20T12:15:16.897" v="12889" actId="20577"/>
          <ac:cxnSpMkLst>
            <pc:docMk/>
            <pc:sldMk cId="3767469437" sldId="326"/>
            <ac:cxnSpMk id="420" creationId="{ED653793-1107-4BDF-88DF-C6A0C780E5BA}"/>
          </ac:cxnSpMkLst>
        </pc:cxnChg>
        <pc:cxnChg chg="add del mod ord">
          <ac:chgData name="Kevin Koch" userId="e9b403a4c599b649" providerId="LiveId" clId="{666AF84C-500C-4A75-B6C7-30E99A79CB0B}" dt="2017-11-20T12:15:16.897" v="12887" actId="20577"/>
          <ac:cxnSpMkLst>
            <pc:docMk/>
            <pc:sldMk cId="3767469437" sldId="326"/>
            <ac:cxnSpMk id="421" creationId="{E35E94FB-91DF-4DD9-B57C-98AC488D2A6E}"/>
          </ac:cxnSpMkLst>
        </pc:cxnChg>
        <pc:cxnChg chg="add del mod ord">
          <ac:chgData name="Kevin Koch" userId="e9b403a4c599b649" providerId="LiveId" clId="{666AF84C-500C-4A75-B6C7-30E99A79CB0B}" dt="2017-11-20T12:15:16.897" v="12885" actId="20577"/>
          <ac:cxnSpMkLst>
            <pc:docMk/>
            <pc:sldMk cId="3767469437" sldId="326"/>
            <ac:cxnSpMk id="422" creationId="{FB6FC433-F5B3-4CBD-81F7-1DBE42D685DE}"/>
          </ac:cxnSpMkLst>
        </pc:cxnChg>
        <pc:cxnChg chg="add del mod ord">
          <ac:chgData name="Kevin Koch" userId="e9b403a4c599b649" providerId="LiveId" clId="{666AF84C-500C-4A75-B6C7-30E99A79CB0B}" dt="2017-11-20T12:15:16.897" v="12883" actId="20577"/>
          <ac:cxnSpMkLst>
            <pc:docMk/>
            <pc:sldMk cId="3767469437" sldId="326"/>
            <ac:cxnSpMk id="423" creationId="{70F25604-187A-44C4-A91F-6D9934C02036}"/>
          </ac:cxnSpMkLst>
        </pc:cxnChg>
        <pc:cxnChg chg="add del mod ord">
          <ac:chgData name="Kevin Koch" userId="e9b403a4c599b649" providerId="LiveId" clId="{666AF84C-500C-4A75-B6C7-30E99A79CB0B}" dt="2017-11-20T12:15:16.897" v="12881" actId="20577"/>
          <ac:cxnSpMkLst>
            <pc:docMk/>
            <pc:sldMk cId="3767469437" sldId="326"/>
            <ac:cxnSpMk id="424" creationId="{618794B8-3838-441D-A323-02353DA28446}"/>
          </ac:cxnSpMkLst>
        </pc:cxnChg>
        <pc:cxnChg chg="add del mod ord">
          <ac:chgData name="Kevin Koch" userId="e9b403a4c599b649" providerId="LiveId" clId="{666AF84C-500C-4A75-B6C7-30E99A79CB0B}" dt="2017-11-20T12:15:16.897" v="12879" actId="20577"/>
          <ac:cxnSpMkLst>
            <pc:docMk/>
            <pc:sldMk cId="3767469437" sldId="326"/>
            <ac:cxnSpMk id="425" creationId="{4419CACF-B3CC-45B7-8FDA-04F7A3F5D159}"/>
          </ac:cxnSpMkLst>
        </pc:cxnChg>
        <pc:cxnChg chg="add del mod ord">
          <ac:chgData name="Kevin Koch" userId="e9b403a4c599b649" providerId="LiveId" clId="{666AF84C-500C-4A75-B6C7-30E99A79CB0B}" dt="2017-11-20T12:15:16.897" v="12877" actId="20577"/>
          <ac:cxnSpMkLst>
            <pc:docMk/>
            <pc:sldMk cId="3767469437" sldId="326"/>
            <ac:cxnSpMk id="426" creationId="{EB2C3EDC-C866-44DC-8E4F-59C35309241B}"/>
          </ac:cxnSpMkLst>
        </pc:cxnChg>
        <pc:cxnChg chg="add del mod ord">
          <ac:chgData name="Kevin Koch" userId="e9b403a4c599b649" providerId="LiveId" clId="{666AF84C-500C-4A75-B6C7-30E99A79CB0B}" dt="2017-11-20T12:15:16.897" v="12875" actId="20577"/>
          <ac:cxnSpMkLst>
            <pc:docMk/>
            <pc:sldMk cId="3767469437" sldId="326"/>
            <ac:cxnSpMk id="427" creationId="{A52A1483-D7CD-49D5-9578-4C7566466FE8}"/>
          </ac:cxnSpMkLst>
        </pc:cxnChg>
        <pc:cxnChg chg="add del mod ord">
          <ac:chgData name="Kevin Koch" userId="e9b403a4c599b649" providerId="LiveId" clId="{666AF84C-500C-4A75-B6C7-30E99A79CB0B}" dt="2017-11-20T12:15:16.897" v="12873" actId="20577"/>
          <ac:cxnSpMkLst>
            <pc:docMk/>
            <pc:sldMk cId="3767469437" sldId="326"/>
            <ac:cxnSpMk id="428" creationId="{EBE9B4AB-51C4-45BB-A94E-44CBDA7340CC}"/>
          </ac:cxnSpMkLst>
        </pc:cxnChg>
        <pc:cxnChg chg="add del mod ord">
          <ac:chgData name="Kevin Koch" userId="e9b403a4c599b649" providerId="LiveId" clId="{666AF84C-500C-4A75-B6C7-30E99A79CB0B}" dt="2017-11-20T12:15:16.897" v="12871" actId="20577"/>
          <ac:cxnSpMkLst>
            <pc:docMk/>
            <pc:sldMk cId="3767469437" sldId="326"/>
            <ac:cxnSpMk id="429" creationId="{90754C78-D62D-427F-8007-8A5F12080802}"/>
          </ac:cxnSpMkLst>
        </pc:cxnChg>
        <pc:cxnChg chg="add del mod ord">
          <ac:chgData name="Kevin Koch" userId="e9b403a4c599b649" providerId="LiveId" clId="{666AF84C-500C-4A75-B6C7-30E99A79CB0B}" dt="2017-11-20T12:15:16.897" v="12869" actId="20577"/>
          <ac:cxnSpMkLst>
            <pc:docMk/>
            <pc:sldMk cId="3767469437" sldId="326"/>
            <ac:cxnSpMk id="430" creationId="{C247BB31-6E96-44A1-8540-DE4EA06138BB}"/>
          </ac:cxnSpMkLst>
        </pc:cxnChg>
        <pc:cxnChg chg="add del mod ord">
          <ac:chgData name="Kevin Koch" userId="e9b403a4c599b649" providerId="LiveId" clId="{666AF84C-500C-4A75-B6C7-30E99A79CB0B}" dt="2017-11-20T12:15:16.897" v="12867" actId="20577"/>
          <ac:cxnSpMkLst>
            <pc:docMk/>
            <pc:sldMk cId="3767469437" sldId="326"/>
            <ac:cxnSpMk id="431" creationId="{83552436-20FD-4ACA-A3CD-FA316BDBEFFA}"/>
          </ac:cxnSpMkLst>
        </pc:cxnChg>
        <pc:cxnChg chg="add del mod ord">
          <ac:chgData name="Kevin Koch" userId="e9b403a4c599b649" providerId="LiveId" clId="{666AF84C-500C-4A75-B6C7-30E99A79CB0B}" dt="2017-11-20T12:15:16.897" v="12865" actId="20577"/>
          <ac:cxnSpMkLst>
            <pc:docMk/>
            <pc:sldMk cId="3767469437" sldId="326"/>
            <ac:cxnSpMk id="432" creationId="{FCE09D0D-A094-4175-B7A3-EB2C8A9E88FB}"/>
          </ac:cxnSpMkLst>
        </pc:cxnChg>
        <pc:cxnChg chg="add del mod ord">
          <ac:chgData name="Kevin Koch" userId="e9b403a4c599b649" providerId="LiveId" clId="{666AF84C-500C-4A75-B6C7-30E99A79CB0B}" dt="2017-11-20T12:15:16.897" v="12863" actId="20577"/>
          <ac:cxnSpMkLst>
            <pc:docMk/>
            <pc:sldMk cId="3767469437" sldId="326"/>
            <ac:cxnSpMk id="433" creationId="{8A786B31-4541-46A8-BFCF-2BB8F3FF0AC1}"/>
          </ac:cxnSpMkLst>
        </pc:cxnChg>
        <pc:cxnChg chg="add del mod ord">
          <ac:chgData name="Kevin Koch" userId="e9b403a4c599b649" providerId="LiveId" clId="{666AF84C-500C-4A75-B6C7-30E99A79CB0B}" dt="2017-11-20T12:15:08.398" v="12417" actId="20577"/>
          <ac:cxnSpMkLst>
            <pc:docMk/>
            <pc:sldMk cId="3767469437" sldId="326"/>
            <ac:cxnSpMk id="434" creationId="{938B1AE3-4BC9-495A-BC42-56B13D1D379D}"/>
          </ac:cxnSpMkLst>
        </pc:cxnChg>
        <pc:cxnChg chg="add del mod ord">
          <ac:chgData name="Kevin Koch" userId="e9b403a4c599b649" providerId="LiveId" clId="{666AF84C-500C-4A75-B6C7-30E99A79CB0B}" dt="2017-11-20T12:15:08.398" v="12415" actId="20577"/>
          <ac:cxnSpMkLst>
            <pc:docMk/>
            <pc:sldMk cId="3767469437" sldId="326"/>
            <ac:cxnSpMk id="435" creationId="{BE9AD8BE-1176-4C0C-B4AB-228637AB1DFD}"/>
          </ac:cxnSpMkLst>
        </pc:cxnChg>
        <pc:cxnChg chg="add del mod ord">
          <ac:chgData name="Kevin Koch" userId="e9b403a4c599b649" providerId="LiveId" clId="{666AF84C-500C-4A75-B6C7-30E99A79CB0B}" dt="2017-11-20T12:15:08.398" v="12413" actId="20577"/>
          <ac:cxnSpMkLst>
            <pc:docMk/>
            <pc:sldMk cId="3767469437" sldId="326"/>
            <ac:cxnSpMk id="436" creationId="{4ED8D470-EBF1-43E6-8CE7-B3F1B38E1D2D}"/>
          </ac:cxnSpMkLst>
        </pc:cxnChg>
        <pc:cxnChg chg="add del mod ord">
          <ac:chgData name="Kevin Koch" userId="e9b403a4c599b649" providerId="LiveId" clId="{666AF84C-500C-4A75-B6C7-30E99A79CB0B}" dt="2017-11-20T12:15:08.398" v="12411" actId="20577"/>
          <ac:cxnSpMkLst>
            <pc:docMk/>
            <pc:sldMk cId="3767469437" sldId="326"/>
            <ac:cxnSpMk id="437" creationId="{415A8961-6469-4E9C-9A2C-A0E8C5E8B79C}"/>
          </ac:cxnSpMkLst>
        </pc:cxnChg>
        <pc:cxnChg chg="add del mod ord">
          <ac:chgData name="Kevin Koch" userId="e9b403a4c599b649" providerId="LiveId" clId="{666AF84C-500C-4A75-B6C7-30E99A79CB0B}" dt="2017-11-20T12:15:08.398" v="12409" actId="20577"/>
          <ac:cxnSpMkLst>
            <pc:docMk/>
            <pc:sldMk cId="3767469437" sldId="326"/>
            <ac:cxnSpMk id="438" creationId="{51119DC9-332D-4F99-8C20-F06AE1DEB2DA}"/>
          </ac:cxnSpMkLst>
        </pc:cxnChg>
        <pc:cxnChg chg="add del mod ord">
          <ac:chgData name="Kevin Koch" userId="e9b403a4c599b649" providerId="LiveId" clId="{666AF84C-500C-4A75-B6C7-30E99A79CB0B}" dt="2017-11-20T12:15:08.398" v="12407" actId="20577"/>
          <ac:cxnSpMkLst>
            <pc:docMk/>
            <pc:sldMk cId="3767469437" sldId="326"/>
            <ac:cxnSpMk id="439" creationId="{750AADCA-7353-4E12-8971-803375773CBF}"/>
          </ac:cxnSpMkLst>
        </pc:cxnChg>
        <pc:cxnChg chg="add del mod ord">
          <ac:chgData name="Kevin Koch" userId="e9b403a4c599b649" providerId="LiveId" clId="{666AF84C-500C-4A75-B6C7-30E99A79CB0B}" dt="2017-11-20T12:15:08.398" v="12405" actId="20577"/>
          <ac:cxnSpMkLst>
            <pc:docMk/>
            <pc:sldMk cId="3767469437" sldId="326"/>
            <ac:cxnSpMk id="440" creationId="{84084458-DC6F-4A24-B406-7F6376FC29C7}"/>
          </ac:cxnSpMkLst>
        </pc:cxnChg>
        <pc:cxnChg chg="add del mod ord">
          <ac:chgData name="Kevin Koch" userId="e9b403a4c599b649" providerId="LiveId" clId="{666AF84C-500C-4A75-B6C7-30E99A79CB0B}" dt="2017-11-20T12:15:08.398" v="12403" actId="20577"/>
          <ac:cxnSpMkLst>
            <pc:docMk/>
            <pc:sldMk cId="3767469437" sldId="326"/>
            <ac:cxnSpMk id="441" creationId="{4C7EA6DF-189C-4614-9514-3576D1DF0080}"/>
          </ac:cxnSpMkLst>
        </pc:cxnChg>
        <pc:cxnChg chg="add del mod ord">
          <ac:chgData name="Kevin Koch" userId="e9b403a4c599b649" providerId="LiveId" clId="{666AF84C-500C-4A75-B6C7-30E99A79CB0B}" dt="2017-11-20T12:15:08.398" v="12401" actId="20577"/>
          <ac:cxnSpMkLst>
            <pc:docMk/>
            <pc:sldMk cId="3767469437" sldId="326"/>
            <ac:cxnSpMk id="442" creationId="{3D70BBB7-2635-4D0F-BE3A-EF5557F56840}"/>
          </ac:cxnSpMkLst>
        </pc:cxnChg>
        <pc:cxnChg chg="add del mod ord">
          <ac:chgData name="Kevin Koch" userId="e9b403a4c599b649" providerId="LiveId" clId="{666AF84C-500C-4A75-B6C7-30E99A79CB0B}" dt="2017-11-20T12:15:08.398" v="12399" actId="20577"/>
          <ac:cxnSpMkLst>
            <pc:docMk/>
            <pc:sldMk cId="3767469437" sldId="326"/>
            <ac:cxnSpMk id="443" creationId="{D347BDF4-BB6C-4E82-BEBA-443F81326CDD}"/>
          </ac:cxnSpMkLst>
        </pc:cxnChg>
        <pc:cxnChg chg="add del mod ord">
          <ac:chgData name="Kevin Koch" userId="e9b403a4c599b649" providerId="LiveId" clId="{666AF84C-500C-4A75-B6C7-30E99A79CB0B}" dt="2017-11-20T12:15:08.398" v="12397" actId="20577"/>
          <ac:cxnSpMkLst>
            <pc:docMk/>
            <pc:sldMk cId="3767469437" sldId="326"/>
            <ac:cxnSpMk id="444" creationId="{A23F6260-02E2-4824-A1F6-AC28D78F33C1}"/>
          </ac:cxnSpMkLst>
        </pc:cxnChg>
        <pc:cxnChg chg="add del mod ord">
          <ac:chgData name="Kevin Koch" userId="e9b403a4c599b649" providerId="LiveId" clId="{666AF84C-500C-4A75-B6C7-30E99A79CB0B}" dt="2017-11-20T12:15:08.398" v="12395" actId="20577"/>
          <ac:cxnSpMkLst>
            <pc:docMk/>
            <pc:sldMk cId="3767469437" sldId="326"/>
            <ac:cxnSpMk id="445" creationId="{A1B5C875-6199-41B8-8964-3DD3594C9E4D}"/>
          </ac:cxnSpMkLst>
        </pc:cxnChg>
        <pc:cxnChg chg="add del mod ord">
          <ac:chgData name="Kevin Koch" userId="e9b403a4c599b649" providerId="LiveId" clId="{666AF84C-500C-4A75-B6C7-30E99A79CB0B}" dt="2017-11-20T12:15:08.398" v="12393" actId="20577"/>
          <ac:cxnSpMkLst>
            <pc:docMk/>
            <pc:sldMk cId="3767469437" sldId="326"/>
            <ac:cxnSpMk id="446" creationId="{887174F4-C34D-4C82-BE6B-D7904DFE8ACD}"/>
          </ac:cxnSpMkLst>
        </pc:cxnChg>
        <pc:cxnChg chg="add del mod ord">
          <ac:chgData name="Kevin Koch" userId="e9b403a4c599b649" providerId="LiveId" clId="{666AF84C-500C-4A75-B6C7-30E99A79CB0B}" dt="2017-11-20T12:15:08.398" v="12391" actId="20577"/>
          <ac:cxnSpMkLst>
            <pc:docMk/>
            <pc:sldMk cId="3767469437" sldId="326"/>
            <ac:cxnSpMk id="447" creationId="{2D043464-84D4-4894-BB27-6346C2FDAFD7}"/>
          </ac:cxnSpMkLst>
        </pc:cxnChg>
        <pc:cxnChg chg="add del mod ord">
          <ac:chgData name="Kevin Koch" userId="e9b403a4c599b649" providerId="LiveId" clId="{666AF84C-500C-4A75-B6C7-30E99A79CB0B}" dt="2017-11-20T12:15:08.398" v="12389" actId="20577"/>
          <ac:cxnSpMkLst>
            <pc:docMk/>
            <pc:sldMk cId="3767469437" sldId="326"/>
            <ac:cxnSpMk id="448" creationId="{6A984A21-A328-493E-85DB-4AF21A3D93C6}"/>
          </ac:cxnSpMkLst>
        </pc:cxnChg>
        <pc:cxnChg chg="add del mod ord">
          <ac:chgData name="Kevin Koch" userId="e9b403a4c599b649" providerId="LiveId" clId="{666AF84C-500C-4A75-B6C7-30E99A79CB0B}" dt="2017-11-20T12:15:08.398" v="12387" actId="20577"/>
          <ac:cxnSpMkLst>
            <pc:docMk/>
            <pc:sldMk cId="3767469437" sldId="326"/>
            <ac:cxnSpMk id="449" creationId="{20E42890-E361-4F30-8619-A42EB194DE3A}"/>
          </ac:cxnSpMkLst>
        </pc:cxnChg>
        <pc:cxnChg chg="add del mod ord">
          <ac:chgData name="Kevin Koch" userId="e9b403a4c599b649" providerId="LiveId" clId="{666AF84C-500C-4A75-B6C7-30E99A79CB0B}" dt="2017-11-20T12:15:08.398" v="12385" actId="20577"/>
          <ac:cxnSpMkLst>
            <pc:docMk/>
            <pc:sldMk cId="3767469437" sldId="326"/>
            <ac:cxnSpMk id="450" creationId="{EAB3E3EF-8315-49EA-9689-3DAC71F998D1}"/>
          </ac:cxnSpMkLst>
        </pc:cxnChg>
        <pc:cxnChg chg="add del mod ord">
          <ac:chgData name="Kevin Koch" userId="e9b403a4c599b649" providerId="LiveId" clId="{666AF84C-500C-4A75-B6C7-30E99A79CB0B}" dt="2017-11-20T12:15:08.398" v="12383" actId="20577"/>
          <ac:cxnSpMkLst>
            <pc:docMk/>
            <pc:sldMk cId="3767469437" sldId="326"/>
            <ac:cxnSpMk id="451" creationId="{9BCCC00C-9B53-4839-B0FE-CA346A202DBB}"/>
          </ac:cxnSpMkLst>
        </pc:cxnChg>
        <pc:cxnChg chg="add del mod ord">
          <ac:chgData name="Kevin Koch" userId="e9b403a4c599b649" providerId="LiveId" clId="{666AF84C-500C-4A75-B6C7-30E99A79CB0B}" dt="2017-11-20T12:15:08.398" v="12381" actId="20577"/>
          <ac:cxnSpMkLst>
            <pc:docMk/>
            <pc:sldMk cId="3767469437" sldId="326"/>
            <ac:cxnSpMk id="452" creationId="{43AC6DD3-4691-4E70-ACDA-55A3F0D7E384}"/>
          </ac:cxnSpMkLst>
        </pc:cxnChg>
        <pc:cxnChg chg="add del mod ord">
          <ac:chgData name="Kevin Koch" userId="e9b403a4c599b649" providerId="LiveId" clId="{666AF84C-500C-4A75-B6C7-30E99A79CB0B}" dt="2017-11-20T12:15:08.398" v="12379" actId="20577"/>
          <ac:cxnSpMkLst>
            <pc:docMk/>
            <pc:sldMk cId="3767469437" sldId="326"/>
            <ac:cxnSpMk id="453" creationId="{B8529BFC-4BFF-4BCF-BF0C-7889C2FE03E3}"/>
          </ac:cxnSpMkLst>
        </pc:cxnChg>
        <pc:cxnChg chg="add del mod ord">
          <ac:chgData name="Kevin Koch" userId="e9b403a4c599b649" providerId="LiveId" clId="{666AF84C-500C-4A75-B6C7-30E99A79CB0B}" dt="2017-11-20T12:15:08.398" v="12377" actId="20577"/>
          <ac:cxnSpMkLst>
            <pc:docMk/>
            <pc:sldMk cId="3767469437" sldId="326"/>
            <ac:cxnSpMk id="454" creationId="{D5E6F88E-470E-4CD3-80ED-38597181DDEE}"/>
          </ac:cxnSpMkLst>
        </pc:cxnChg>
        <pc:cxnChg chg="add del mod ord">
          <ac:chgData name="Kevin Koch" userId="e9b403a4c599b649" providerId="LiveId" clId="{666AF84C-500C-4A75-B6C7-30E99A79CB0B}" dt="2017-11-20T12:15:08.398" v="12375" actId="20577"/>
          <ac:cxnSpMkLst>
            <pc:docMk/>
            <pc:sldMk cId="3767469437" sldId="326"/>
            <ac:cxnSpMk id="455" creationId="{ABA8FBA5-342A-446C-9D7A-FAD9464BBB94}"/>
          </ac:cxnSpMkLst>
        </pc:cxnChg>
        <pc:cxnChg chg="add del mod ord">
          <ac:chgData name="Kevin Koch" userId="e9b403a4c599b649" providerId="LiveId" clId="{666AF84C-500C-4A75-B6C7-30E99A79CB0B}" dt="2017-11-20T12:15:08.398" v="12373" actId="20577"/>
          <ac:cxnSpMkLst>
            <pc:docMk/>
            <pc:sldMk cId="3767469437" sldId="326"/>
            <ac:cxnSpMk id="456" creationId="{1B6DF85D-CC65-4D90-906A-4ED6084A0141}"/>
          </ac:cxnSpMkLst>
        </pc:cxnChg>
        <pc:cxnChg chg="add del mod ord">
          <ac:chgData name="Kevin Koch" userId="e9b403a4c599b649" providerId="LiveId" clId="{666AF84C-500C-4A75-B6C7-30E99A79CB0B}" dt="2017-11-20T12:15:08.398" v="12371" actId="20577"/>
          <ac:cxnSpMkLst>
            <pc:docMk/>
            <pc:sldMk cId="3767469437" sldId="326"/>
            <ac:cxnSpMk id="457" creationId="{097D83C4-AC0A-48B5-AD30-85F29E81A72F}"/>
          </ac:cxnSpMkLst>
        </pc:cxnChg>
        <pc:cxnChg chg="add del mod ord">
          <ac:chgData name="Kevin Koch" userId="e9b403a4c599b649" providerId="LiveId" clId="{666AF84C-500C-4A75-B6C7-30E99A79CB0B}" dt="2017-11-20T12:15:08.398" v="12369" actId="20577"/>
          <ac:cxnSpMkLst>
            <pc:docMk/>
            <pc:sldMk cId="3767469437" sldId="326"/>
            <ac:cxnSpMk id="458" creationId="{B03C5390-996D-4649-A6A4-EF5A87E853C8}"/>
          </ac:cxnSpMkLst>
        </pc:cxnChg>
        <pc:cxnChg chg="add del mod ord">
          <ac:chgData name="Kevin Koch" userId="e9b403a4c599b649" providerId="LiveId" clId="{666AF84C-500C-4A75-B6C7-30E99A79CB0B}" dt="2017-11-20T12:15:08.398" v="12367" actId="20577"/>
          <ac:cxnSpMkLst>
            <pc:docMk/>
            <pc:sldMk cId="3767469437" sldId="326"/>
            <ac:cxnSpMk id="459" creationId="{6CAEA9CB-1578-4C53-B48D-3EE02658D2FA}"/>
          </ac:cxnSpMkLst>
        </pc:cxnChg>
        <pc:cxnChg chg="add del mod ord">
          <ac:chgData name="Kevin Koch" userId="e9b403a4c599b649" providerId="LiveId" clId="{666AF84C-500C-4A75-B6C7-30E99A79CB0B}" dt="2017-11-20T12:15:08.398" v="12365" actId="20577"/>
          <ac:cxnSpMkLst>
            <pc:docMk/>
            <pc:sldMk cId="3767469437" sldId="326"/>
            <ac:cxnSpMk id="460" creationId="{6FDEDD47-0441-40FA-99A1-3624AA82DF13}"/>
          </ac:cxnSpMkLst>
        </pc:cxnChg>
        <pc:cxnChg chg="add del mod ord">
          <ac:chgData name="Kevin Koch" userId="e9b403a4c599b649" providerId="LiveId" clId="{666AF84C-500C-4A75-B6C7-30E99A79CB0B}" dt="2017-11-20T12:15:08.398" v="12363" actId="20577"/>
          <ac:cxnSpMkLst>
            <pc:docMk/>
            <pc:sldMk cId="3767469437" sldId="326"/>
            <ac:cxnSpMk id="461" creationId="{D7B2D221-9E8A-48CF-BFFA-C8B37E342580}"/>
          </ac:cxnSpMkLst>
        </pc:cxnChg>
        <pc:cxnChg chg="add del mod ord">
          <ac:chgData name="Kevin Koch" userId="e9b403a4c599b649" providerId="LiveId" clId="{666AF84C-500C-4A75-B6C7-30E99A79CB0B}" dt="2017-11-20T12:15:08.398" v="12361" actId="20577"/>
          <ac:cxnSpMkLst>
            <pc:docMk/>
            <pc:sldMk cId="3767469437" sldId="326"/>
            <ac:cxnSpMk id="462" creationId="{DC389333-4C38-4FB2-A660-C8D0769560C1}"/>
          </ac:cxnSpMkLst>
        </pc:cxnChg>
        <pc:cxnChg chg="add del mod ord">
          <ac:chgData name="Kevin Koch" userId="e9b403a4c599b649" providerId="LiveId" clId="{666AF84C-500C-4A75-B6C7-30E99A79CB0B}" dt="2017-11-20T12:15:08.398" v="12359" actId="20577"/>
          <ac:cxnSpMkLst>
            <pc:docMk/>
            <pc:sldMk cId="3767469437" sldId="326"/>
            <ac:cxnSpMk id="463" creationId="{010E98AD-B54B-4012-9733-D06A45F21F9C}"/>
          </ac:cxnSpMkLst>
        </pc:cxnChg>
        <pc:cxnChg chg="add del mod ord">
          <ac:chgData name="Kevin Koch" userId="e9b403a4c599b649" providerId="LiveId" clId="{666AF84C-500C-4A75-B6C7-30E99A79CB0B}" dt="2017-11-20T12:15:08.398" v="12357" actId="20577"/>
          <ac:cxnSpMkLst>
            <pc:docMk/>
            <pc:sldMk cId="3767469437" sldId="326"/>
            <ac:cxnSpMk id="464" creationId="{0D8455F5-7EF4-4510-9200-08069D8ED4AC}"/>
          </ac:cxnSpMkLst>
        </pc:cxnChg>
        <pc:cxnChg chg="add del mod ord">
          <ac:chgData name="Kevin Koch" userId="e9b403a4c599b649" providerId="LiveId" clId="{666AF84C-500C-4A75-B6C7-30E99A79CB0B}" dt="2017-11-20T12:15:08.398" v="12355" actId="20577"/>
          <ac:cxnSpMkLst>
            <pc:docMk/>
            <pc:sldMk cId="3767469437" sldId="326"/>
            <ac:cxnSpMk id="465" creationId="{4B4DA97B-63B7-490C-9218-3B7D3B7762BC}"/>
          </ac:cxnSpMkLst>
        </pc:cxnChg>
        <pc:cxnChg chg="add del mod ord">
          <ac:chgData name="Kevin Koch" userId="e9b403a4c599b649" providerId="LiveId" clId="{666AF84C-500C-4A75-B6C7-30E99A79CB0B}" dt="2017-11-20T12:15:08.398" v="12353" actId="20577"/>
          <ac:cxnSpMkLst>
            <pc:docMk/>
            <pc:sldMk cId="3767469437" sldId="326"/>
            <ac:cxnSpMk id="466" creationId="{56CAAC1A-295D-48FD-AA36-F966FF8A9968}"/>
          </ac:cxnSpMkLst>
        </pc:cxnChg>
        <pc:cxnChg chg="add del mod ord">
          <ac:chgData name="Kevin Koch" userId="e9b403a4c599b649" providerId="LiveId" clId="{666AF84C-500C-4A75-B6C7-30E99A79CB0B}" dt="2017-11-20T12:15:08.398" v="12351" actId="20577"/>
          <ac:cxnSpMkLst>
            <pc:docMk/>
            <pc:sldMk cId="3767469437" sldId="326"/>
            <ac:cxnSpMk id="467" creationId="{B50E1015-D67F-4462-B763-AB7202A44D64}"/>
          </ac:cxnSpMkLst>
        </pc:cxnChg>
      </pc:sldChg>
      <pc:sldChg chg="addSp delSp modSp add addCm delCm modCm modNotesTx">
        <pc:chgData name="Kevin Koch" userId="e9b403a4c599b649" providerId="LiveId" clId="{666AF84C-500C-4A75-B6C7-30E99A79CB0B}" dt="2017-12-04T12:18:49.759" v="42218" actId="20577"/>
        <pc:sldMkLst>
          <pc:docMk/>
          <pc:sldMk cId="2065387310" sldId="327"/>
        </pc:sldMkLst>
        <pc:spChg chg="mod ord">
          <ac:chgData name="Kevin Koch" userId="e9b403a4c599b649" providerId="LiveId" clId="{666AF84C-500C-4A75-B6C7-30E99A79CB0B}" dt="2017-12-02T12:07:56.604" v="27754" actId="1037"/>
          <ac:spMkLst>
            <pc:docMk/>
            <pc:sldMk cId="2065387310" sldId="327"/>
            <ac:spMk id="3" creationId="{D6AC90DF-2FB0-42D5-B65F-B6116432EDD1}"/>
          </ac:spMkLst>
        </pc:spChg>
        <pc:spChg chg="mod ord">
          <ac:chgData name="Kevin Koch" userId="e9b403a4c599b649" providerId="LiveId" clId="{666AF84C-500C-4A75-B6C7-30E99A79CB0B}" dt="2017-12-02T12:07:56.604" v="27760" actId="1037"/>
          <ac:spMkLst>
            <pc:docMk/>
            <pc:sldMk cId="2065387310" sldId="327"/>
            <ac:spMk id="5" creationId="{00000000-0000-0000-0000-000000000000}"/>
          </ac:spMkLst>
        </pc:spChg>
        <pc:spChg chg="del mod">
          <ac:chgData name="Kevin Koch" userId="e9b403a4c599b649" providerId="LiveId" clId="{666AF84C-500C-4A75-B6C7-30E99A79CB0B}" dt="2017-12-02T11:53:09.279" v="27018" actId="478"/>
          <ac:spMkLst>
            <pc:docMk/>
            <pc:sldMk cId="2065387310" sldId="327"/>
            <ac:spMk id="6" creationId="{45C7738F-1321-4CAD-A51F-AC92AA82E4F0}"/>
          </ac:spMkLst>
        </pc:spChg>
        <pc:spChg chg="add del mod">
          <ac:chgData name="Kevin Koch" userId="e9b403a4c599b649" providerId="LiveId" clId="{666AF84C-500C-4A75-B6C7-30E99A79CB0B}" dt="2017-12-02T11:53:17.108" v="27021" actId="478"/>
          <ac:spMkLst>
            <pc:docMk/>
            <pc:sldMk cId="2065387310" sldId="327"/>
            <ac:spMk id="7" creationId="{D97DE5D5-B9D9-404F-8C32-DFDBA901E60A}"/>
          </ac:spMkLst>
        </pc:spChg>
        <pc:spChg chg="add del">
          <ac:chgData name="Kevin Koch" userId="e9b403a4c599b649" providerId="LiveId" clId="{666AF84C-500C-4A75-B6C7-30E99A79CB0B}" dt="2017-12-02T11:53:15.749" v="27020" actId="478"/>
          <ac:spMkLst>
            <pc:docMk/>
            <pc:sldMk cId="2065387310" sldId="327"/>
            <ac:spMk id="9" creationId="{58D50B6E-B6F4-49E8-90BC-883954721A81}"/>
          </ac:spMkLst>
        </pc:spChg>
        <pc:spChg chg="add mod ord">
          <ac:chgData name="Kevin Koch" userId="e9b403a4c599b649" providerId="LiveId" clId="{666AF84C-500C-4A75-B6C7-30E99A79CB0B}" dt="2017-12-02T12:07:56.605" v="27762" actId="1037"/>
          <ac:spMkLst>
            <pc:docMk/>
            <pc:sldMk cId="2065387310" sldId="327"/>
            <ac:spMk id="10" creationId="{BBF0D688-44E4-4D3C-94D7-47CDDE54675C}"/>
          </ac:spMkLst>
        </pc:spChg>
        <pc:spChg chg="add mod ord">
          <ac:chgData name="Kevin Koch" userId="e9b403a4c599b649" providerId="LiveId" clId="{666AF84C-500C-4A75-B6C7-30E99A79CB0B}" dt="2017-12-02T12:08:00.092" v="27767" actId="14100"/>
          <ac:spMkLst>
            <pc:docMk/>
            <pc:sldMk cId="2065387310" sldId="327"/>
            <ac:spMk id="11" creationId="{6A68B5AD-1954-437F-BF3E-2F9793588B1C}"/>
          </ac:spMkLst>
        </pc:spChg>
        <pc:spChg chg="mod ord">
          <ac:chgData name="Kevin Koch" userId="e9b403a4c599b649" providerId="LiveId" clId="{666AF84C-500C-4A75-B6C7-30E99A79CB0B}" dt="2017-12-04T11:29:44.412" v="39212" actId="20577"/>
          <ac:spMkLst>
            <pc:docMk/>
            <pc:sldMk cId="2065387310" sldId="327"/>
            <ac:spMk id="20" creationId="{FBE573E8-D6FE-4846-B034-A851CA468CAE}"/>
          </ac:spMkLst>
        </pc:spChg>
        <pc:graphicFrameChg chg="mod ord">
          <ac:chgData name="Kevin Koch" userId="e9b403a4c599b649" providerId="LiveId" clId="{666AF84C-500C-4A75-B6C7-30E99A79CB0B}" dt="2017-12-02T12:07:56.607" v="27766" actId="1037"/>
          <ac:graphicFrameMkLst>
            <pc:docMk/>
            <pc:sldMk cId="2065387310" sldId="327"/>
            <ac:graphicFrameMk id="2" creationId="{DD0A817A-E0C5-488A-A4E3-DD329FA00EE7}"/>
          </ac:graphicFrameMkLst>
        </pc:graphicFrameChg>
        <pc:picChg chg="add mod ord modCrop">
          <ac:chgData name="Kevin Koch" userId="e9b403a4c599b649" providerId="LiveId" clId="{666AF84C-500C-4A75-B6C7-30E99A79CB0B}" dt="2017-12-02T12:16:51.958" v="28144" actId="1037"/>
          <ac:picMkLst>
            <pc:docMk/>
            <pc:sldMk cId="2065387310" sldId="327"/>
            <ac:picMk id="12" creationId="{C12DF488-E35E-41A4-9314-22E4EABE9E88}"/>
          </ac:picMkLst>
        </pc:picChg>
      </pc:sldChg>
      <pc:sldChg chg="addSp delSp modSp add addCm delCm modCm modNotesTx">
        <pc:chgData name="Kevin Koch" userId="e9b403a4c599b649" providerId="LiveId" clId="{666AF84C-500C-4A75-B6C7-30E99A79CB0B}" dt="2017-12-19T10:41:23.202" v="42992" actId="164"/>
        <pc:sldMkLst>
          <pc:docMk/>
          <pc:sldMk cId="2333211437" sldId="328"/>
        </pc:sldMkLst>
        <pc:spChg chg="mod ord">
          <ac:chgData name="Kevin Koch" userId="e9b403a4c599b649" providerId="LiveId" clId="{666AF84C-500C-4A75-B6C7-30E99A79CB0B}" dt="2017-12-19T10:41:16.529" v="42989" actId="1076"/>
          <ac:spMkLst>
            <pc:docMk/>
            <pc:sldMk cId="2333211437" sldId="328"/>
            <ac:spMk id="2" creationId="{00000000-0000-0000-0000-000000000000}"/>
          </ac:spMkLst>
        </pc:spChg>
        <pc:spChg chg="del mod ord">
          <ac:chgData name="Kevin Koch" userId="e9b403a4c599b649" providerId="LiveId" clId="{666AF84C-500C-4A75-B6C7-30E99A79CB0B}" dt="2017-12-02T09:32:32.599" v="14604" actId="478"/>
          <ac:spMkLst>
            <pc:docMk/>
            <pc:sldMk cId="2333211437" sldId="328"/>
            <ac:spMk id="3" creationId="{00000000-0000-0000-0000-000000000000}"/>
          </ac:spMkLst>
        </pc:spChg>
        <pc:spChg chg="mod ord">
          <ac:chgData name="Kevin Koch" userId="e9b403a4c599b649" providerId="LiveId" clId="{666AF84C-500C-4A75-B6C7-30E99A79CB0B}" dt="2017-12-19T10:41:16.529" v="42988" actId="948"/>
          <ac:spMkLst>
            <pc:docMk/>
            <pc:sldMk cId="2333211437" sldId="328"/>
            <ac:spMk id="4" creationId="{A412107E-06D9-467A-8B44-DFDFA45A87F5}"/>
          </ac:spMkLst>
        </pc:spChg>
        <pc:spChg chg="mod ord">
          <ac:chgData name="Kevin Koch" userId="e9b403a4c599b649" providerId="LiveId" clId="{666AF84C-500C-4A75-B6C7-30E99A79CB0B}" dt="2017-12-02T09:30:40.140" v="14516" actId="20577"/>
          <ac:spMkLst>
            <pc:docMk/>
            <pc:sldMk cId="2333211437" sldId="328"/>
            <ac:spMk id="5" creationId="{00000000-0000-0000-0000-000000000000}"/>
          </ac:spMkLst>
        </pc:spChg>
        <pc:spChg chg="add mod ord">
          <ac:chgData name="Kevin Koch" userId="e9b403a4c599b649" providerId="LiveId" clId="{666AF84C-500C-4A75-B6C7-30E99A79CB0B}" dt="2017-12-19T10:41:23.202" v="42992" actId="164"/>
          <ac:spMkLst>
            <pc:docMk/>
            <pc:sldMk cId="2333211437" sldId="328"/>
            <ac:spMk id="7" creationId="{050A0687-7CD6-4016-A81A-4B424C9F7239}"/>
          </ac:spMkLst>
        </pc:spChg>
        <pc:spChg chg="add del mod">
          <ac:chgData name="Kevin Koch" userId="e9b403a4c599b649" providerId="LiveId" clId="{666AF84C-500C-4A75-B6C7-30E99A79CB0B}" dt="2017-12-02T09:32:35.179" v="14605" actId="478"/>
          <ac:spMkLst>
            <pc:docMk/>
            <pc:sldMk cId="2333211437" sldId="328"/>
            <ac:spMk id="9" creationId="{29EA1B83-A857-4626-B570-C057D46FCA55}"/>
          </ac:spMkLst>
        </pc:spChg>
        <pc:spChg chg="add del mod">
          <ac:chgData name="Kevin Koch" userId="e9b403a4c599b649" providerId="LiveId" clId="{666AF84C-500C-4A75-B6C7-30E99A79CB0B}" dt="2017-12-02T09:37:42.707" v="14810" actId="478"/>
          <ac:spMkLst>
            <pc:docMk/>
            <pc:sldMk cId="2333211437" sldId="328"/>
            <ac:spMk id="11" creationId="{3FF78B39-4BAB-4F7D-B68C-E641C2C677E6}"/>
          </ac:spMkLst>
        </pc:spChg>
        <pc:spChg chg="add mod ord">
          <ac:chgData name="Kevin Koch" userId="e9b403a4c599b649" providerId="LiveId" clId="{666AF84C-500C-4A75-B6C7-30E99A79CB0B}" dt="2017-12-19T10:41:23.202" v="42992" actId="164"/>
          <ac:spMkLst>
            <pc:docMk/>
            <pc:sldMk cId="2333211437" sldId="328"/>
            <ac:spMk id="12" creationId="{717B9067-F1F6-4211-8414-5335BC04E2E2}"/>
          </ac:spMkLst>
        </pc:spChg>
        <pc:spChg chg="add mod ord">
          <ac:chgData name="Kevin Koch" userId="e9b403a4c599b649" providerId="LiveId" clId="{666AF84C-500C-4A75-B6C7-30E99A79CB0B}" dt="2017-12-19T10:41:23.202" v="42992" actId="164"/>
          <ac:spMkLst>
            <pc:docMk/>
            <pc:sldMk cId="2333211437" sldId="328"/>
            <ac:spMk id="13" creationId="{24DF8A80-3343-4B5A-B505-948DA032C664}"/>
          </ac:spMkLst>
        </pc:spChg>
        <pc:spChg chg="add del mod">
          <ac:chgData name="Kevin Koch" userId="e9b403a4c599b649" providerId="LiveId" clId="{666AF84C-500C-4A75-B6C7-30E99A79CB0B}" dt="2017-12-02T09:37:42.002" v="14809" actId="478"/>
          <ac:spMkLst>
            <pc:docMk/>
            <pc:sldMk cId="2333211437" sldId="328"/>
            <ac:spMk id="14" creationId="{AA0AA15B-34B7-47CB-8ED4-43395BCF115D}"/>
          </ac:spMkLst>
        </pc:spChg>
        <pc:spChg chg="add del mod">
          <ac:chgData name="Kevin Koch" userId="e9b403a4c599b649" providerId="LiveId" clId="{666AF84C-500C-4A75-B6C7-30E99A79CB0B}" dt="2017-12-02T09:31:39.362" v="14552" actId="478"/>
          <ac:spMkLst>
            <pc:docMk/>
            <pc:sldMk cId="2333211437" sldId="328"/>
            <ac:spMk id="15" creationId="{8B894FA8-56C0-46ED-9644-1B622A650C06}"/>
          </ac:spMkLst>
        </pc:spChg>
        <pc:spChg chg="add del mod">
          <ac:chgData name="Kevin Koch" userId="e9b403a4c599b649" providerId="LiveId" clId="{666AF84C-500C-4A75-B6C7-30E99A79CB0B}" dt="2017-12-02T09:31:39.362" v="14552" actId="478"/>
          <ac:spMkLst>
            <pc:docMk/>
            <pc:sldMk cId="2333211437" sldId="328"/>
            <ac:spMk id="16" creationId="{A3260F33-F75C-4294-AD21-897743604558}"/>
          </ac:spMkLst>
        </pc:spChg>
        <pc:spChg chg="add del">
          <ac:chgData name="Kevin Koch" userId="e9b403a4c599b649" providerId="LiveId" clId="{666AF84C-500C-4A75-B6C7-30E99A79CB0B}" dt="2017-12-03T13:01:50.770" v="28638" actId="478"/>
          <ac:spMkLst>
            <pc:docMk/>
            <pc:sldMk cId="2333211437" sldId="328"/>
            <ac:spMk id="17" creationId="{38E0364B-C8D5-497B-9DFB-96B6A03540A3}"/>
          </ac:spMkLst>
        </pc:spChg>
        <pc:spChg chg="add del">
          <ac:chgData name="Kevin Koch" userId="e9b403a4c599b649" providerId="LiveId" clId="{666AF84C-500C-4A75-B6C7-30E99A79CB0B}" dt="2017-12-03T13:01:50.770" v="28638" actId="478"/>
          <ac:spMkLst>
            <pc:docMk/>
            <pc:sldMk cId="2333211437" sldId="328"/>
            <ac:spMk id="19" creationId="{2AD11809-A013-4663-B67C-1DF485263CB9}"/>
          </ac:spMkLst>
        </pc:spChg>
        <pc:spChg chg="add mod">
          <ac:chgData name="Kevin Koch" userId="e9b403a4c599b649" providerId="LiveId" clId="{666AF84C-500C-4A75-B6C7-30E99A79CB0B}" dt="2017-12-19T10:41:23.202" v="42992" actId="164"/>
          <ac:spMkLst>
            <pc:docMk/>
            <pc:sldMk cId="2333211437" sldId="328"/>
            <ac:spMk id="20" creationId="{82FC66C1-FB51-4706-9249-A32A1F641476}"/>
          </ac:spMkLst>
        </pc:spChg>
        <pc:spChg chg="add mod">
          <ac:chgData name="Kevin Koch" userId="e9b403a4c599b649" providerId="LiveId" clId="{666AF84C-500C-4A75-B6C7-30E99A79CB0B}" dt="2017-12-19T10:41:23.202" v="42992" actId="164"/>
          <ac:spMkLst>
            <pc:docMk/>
            <pc:sldMk cId="2333211437" sldId="328"/>
            <ac:spMk id="21" creationId="{9EE0A773-CD02-474D-ADBA-D37B8D7E95A0}"/>
          </ac:spMkLst>
        </pc:spChg>
        <pc:spChg chg="add mod">
          <ac:chgData name="Kevin Koch" userId="e9b403a4c599b649" providerId="LiveId" clId="{666AF84C-500C-4A75-B6C7-30E99A79CB0B}" dt="2017-12-19T10:41:23.202" v="42992" actId="164"/>
          <ac:spMkLst>
            <pc:docMk/>
            <pc:sldMk cId="2333211437" sldId="328"/>
            <ac:spMk id="22" creationId="{14D0611B-68CC-46A4-8459-EF02F5CD9EA9}"/>
          </ac:spMkLst>
        </pc:spChg>
        <pc:spChg chg="add del">
          <ac:chgData name="Kevin Koch" userId="e9b403a4c599b649" providerId="LiveId" clId="{666AF84C-500C-4A75-B6C7-30E99A79CB0B}" dt="2017-12-03T13:01:50.770" v="28638" actId="478"/>
          <ac:spMkLst>
            <pc:docMk/>
            <pc:sldMk cId="2333211437" sldId="328"/>
            <ac:spMk id="23" creationId="{4555FE07-09AB-4D83-AEE0-FEA6158BB57C}"/>
          </ac:spMkLst>
        </pc:spChg>
        <pc:spChg chg="add del">
          <ac:chgData name="Kevin Koch" userId="e9b403a4c599b649" providerId="LiveId" clId="{666AF84C-500C-4A75-B6C7-30E99A79CB0B}" dt="2017-12-03T13:01:50.770" v="28638" actId="478"/>
          <ac:spMkLst>
            <pc:docMk/>
            <pc:sldMk cId="2333211437" sldId="328"/>
            <ac:spMk id="24" creationId="{A07ABE41-79BE-4D28-A2DE-55C4D01FF484}"/>
          </ac:spMkLst>
        </pc:spChg>
        <pc:spChg chg="add del">
          <ac:chgData name="Kevin Koch" userId="e9b403a4c599b649" providerId="LiveId" clId="{666AF84C-500C-4A75-B6C7-30E99A79CB0B}" dt="2017-12-03T13:01:50.770" v="28638" actId="478"/>
          <ac:spMkLst>
            <pc:docMk/>
            <pc:sldMk cId="2333211437" sldId="328"/>
            <ac:spMk id="26" creationId="{F2A53D8D-988A-4D60-94A2-6A5A2519D6CA}"/>
          </ac:spMkLst>
        </pc:spChg>
        <pc:spChg chg="mod ord">
          <ac:chgData name="Kevin Koch" userId="e9b403a4c599b649" providerId="LiveId" clId="{666AF84C-500C-4A75-B6C7-30E99A79CB0B}" dt="2017-12-02T09:30:40.146" v="14520" actId="20577"/>
          <ac:spMkLst>
            <pc:docMk/>
            <pc:sldMk cId="2333211437" sldId="328"/>
            <ac:spMk id="27" creationId="{60E0948B-E186-4AE8-A7C8-4D714B0827DC}"/>
          </ac:spMkLst>
        </pc:spChg>
        <pc:spChg chg="add del">
          <ac:chgData name="Kevin Koch" userId="e9b403a4c599b649" providerId="LiveId" clId="{666AF84C-500C-4A75-B6C7-30E99A79CB0B}" dt="2017-12-03T13:01:50.770" v="28638" actId="478"/>
          <ac:spMkLst>
            <pc:docMk/>
            <pc:sldMk cId="2333211437" sldId="328"/>
            <ac:spMk id="28" creationId="{508B565D-8182-4701-9270-3D0E00238E18}"/>
          </ac:spMkLst>
        </pc:spChg>
        <pc:spChg chg="del mod ord">
          <ac:chgData name="Kevin Koch" userId="e9b403a4c599b649" providerId="LiveId" clId="{666AF84C-500C-4A75-B6C7-30E99A79CB0B}" dt="2017-12-02T09:33:35.731" v="14632" actId="478"/>
          <ac:spMkLst>
            <pc:docMk/>
            <pc:sldMk cId="2333211437" sldId="328"/>
            <ac:spMk id="29" creationId="{02B6F28D-F818-4B3F-80E4-867217C7B359}"/>
          </ac:spMkLst>
        </pc:spChg>
        <pc:spChg chg="del">
          <ac:chgData name="Kevin Koch" userId="e9b403a4c599b649" providerId="LiveId" clId="{666AF84C-500C-4A75-B6C7-30E99A79CB0B}" dt="2017-12-02T09:28:55.523" v="14304" actId="478"/>
          <ac:spMkLst>
            <pc:docMk/>
            <pc:sldMk cId="2333211437" sldId="328"/>
            <ac:spMk id="30" creationId="{1BA10289-085C-45CE-85E7-B5EEA703FC29}"/>
          </ac:spMkLst>
        </pc:spChg>
        <pc:spChg chg="add del mod">
          <ac:chgData name="Kevin Koch" userId="e9b403a4c599b649" providerId="LiveId" clId="{666AF84C-500C-4A75-B6C7-30E99A79CB0B}" dt="2017-12-02T09:56:46.859" v="15988" actId="478"/>
          <ac:spMkLst>
            <pc:docMk/>
            <pc:sldMk cId="2333211437" sldId="328"/>
            <ac:spMk id="40" creationId="{5733BCB8-29EF-44CF-A098-4E8B5322521F}"/>
          </ac:spMkLst>
        </pc:spChg>
        <pc:spChg chg="add mod">
          <ac:chgData name="Kevin Koch" userId="e9b403a4c599b649" providerId="LiveId" clId="{666AF84C-500C-4A75-B6C7-30E99A79CB0B}" dt="2017-12-06T16:37:21.090" v="42754" actId="20577"/>
          <ac:spMkLst>
            <pc:docMk/>
            <pc:sldMk cId="2333211437" sldId="328"/>
            <ac:spMk id="41" creationId="{E420C45D-6A52-4F7A-9D0C-F74D7FF4201E}"/>
          </ac:spMkLst>
        </pc:spChg>
        <pc:grpChg chg="add mod">
          <ac:chgData name="Kevin Koch" userId="e9b403a4c599b649" providerId="LiveId" clId="{666AF84C-500C-4A75-B6C7-30E99A79CB0B}" dt="2017-12-19T10:41:23.202" v="42992" actId="164"/>
          <ac:grpSpMkLst>
            <pc:docMk/>
            <pc:sldMk cId="2333211437" sldId="328"/>
            <ac:grpSpMk id="3" creationId="{FF0E5D1C-FE58-47F7-9ABA-13F78410A3FE}"/>
          </ac:grpSpMkLst>
        </pc:grpChg>
        <pc:graphicFrameChg chg="mod ord">
          <ac:chgData name="Kevin Koch" userId="e9b403a4c599b649" providerId="LiveId" clId="{666AF84C-500C-4A75-B6C7-30E99A79CB0B}" dt="2017-12-19T10:41:16.561" v="42991"/>
          <ac:graphicFrameMkLst>
            <pc:docMk/>
            <pc:sldMk cId="2333211437" sldId="328"/>
            <ac:graphicFrameMk id="6" creationId="{BA6652B3-71AD-4293-9209-1A5482BE711A}"/>
          </ac:graphicFrameMkLst>
        </pc:graphicFrameChg>
        <pc:picChg chg="add del mod">
          <ac:chgData name="Kevin Koch" userId="e9b403a4c599b649" providerId="LiveId" clId="{666AF84C-500C-4A75-B6C7-30E99A79CB0B}" dt="2017-12-03T13:02:27.891" v="28641" actId="478"/>
          <ac:picMkLst>
            <pc:docMk/>
            <pc:sldMk cId="2333211437" sldId="328"/>
            <ac:picMk id="3" creationId="{77CA8CA0-BE13-40BF-B76B-BC56BD40C85B}"/>
          </ac:picMkLst>
        </pc:picChg>
        <pc:picChg chg="add del mod ord">
          <ac:chgData name="Kevin Koch" userId="e9b403a4c599b649" providerId="LiveId" clId="{666AF84C-500C-4A75-B6C7-30E99A79CB0B}" dt="2017-12-02T09:38:00.459" v="14873" actId="478"/>
          <ac:picMkLst>
            <pc:docMk/>
            <pc:sldMk cId="2333211437" sldId="328"/>
            <ac:picMk id="10" creationId="{2E4C44F7-E63D-44BA-B698-F6DF28E0CE1C}"/>
          </ac:picMkLst>
        </pc:picChg>
        <pc:cxnChg chg="add mod">
          <ac:chgData name="Kevin Koch" userId="e9b403a4c599b649" providerId="LiveId" clId="{666AF84C-500C-4A75-B6C7-30E99A79CB0B}" dt="2017-12-19T10:41:23.202" v="42992" actId="164"/>
          <ac:cxnSpMkLst>
            <pc:docMk/>
            <pc:sldMk cId="2333211437" sldId="328"/>
            <ac:cxnSpMk id="18" creationId="{3CB08651-1AB5-45F9-A609-95C389C22E33}"/>
          </ac:cxnSpMkLst>
        </pc:cxnChg>
        <pc:cxnChg chg="add mod">
          <ac:chgData name="Kevin Koch" userId="e9b403a4c599b649" providerId="LiveId" clId="{666AF84C-500C-4A75-B6C7-30E99A79CB0B}" dt="2017-12-19T10:41:23.202" v="42992" actId="164"/>
          <ac:cxnSpMkLst>
            <pc:docMk/>
            <pc:sldMk cId="2333211437" sldId="328"/>
            <ac:cxnSpMk id="25" creationId="{80325F2D-8DE1-4345-881F-9AC035C032C8}"/>
          </ac:cxnSpMkLst>
        </pc:cxnChg>
        <pc:cxnChg chg="add del">
          <ac:chgData name="Kevin Koch" userId="e9b403a4c599b649" providerId="LiveId" clId="{666AF84C-500C-4A75-B6C7-30E99A79CB0B}" dt="2017-12-03T13:01:50.770" v="28638" actId="478"/>
          <ac:cxnSpMkLst>
            <pc:docMk/>
            <pc:sldMk cId="2333211437" sldId="328"/>
            <ac:cxnSpMk id="29" creationId="{902BE117-C431-4E7F-A48F-B6323B327C42}"/>
          </ac:cxnSpMkLst>
        </pc:cxnChg>
        <pc:cxnChg chg="add del">
          <ac:chgData name="Kevin Koch" userId="e9b403a4c599b649" providerId="LiveId" clId="{666AF84C-500C-4A75-B6C7-30E99A79CB0B}" dt="2017-12-03T13:01:50.770" v="28638" actId="478"/>
          <ac:cxnSpMkLst>
            <pc:docMk/>
            <pc:sldMk cId="2333211437" sldId="328"/>
            <ac:cxnSpMk id="30" creationId="{9CBC85B0-AB65-4B2C-9722-24ECAAFF19A5}"/>
          </ac:cxnSpMkLst>
        </pc:cxnChg>
        <pc:cxnChg chg="add del mod">
          <ac:chgData name="Kevin Koch" userId="e9b403a4c599b649" providerId="LiveId" clId="{666AF84C-500C-4A75-B6C7-30E99A79CB0B}" dt="2017-12-02T09:37:43.235" v="14811" actId="478"/>
          <ac:cxnSpMkLst>
            <pc:docMk/>
            <pc:sldMk cId="2333211437" sldId="328"/>
            <ac:cxnSpMk id="31" creationId="{4D402971-93CF-439A-9599-8E14B6288043}"/>
          </ac:cxnSpMkLst>
        </pc:cxnChg>
        <pc:cxnChg chg="add del">
          <ac:chgData name="Kevin Koch" userId="e9b403a4c599b649" providerId="LiveId" clId="{666AF84C-500C-4A75-B6C7-30E99A79CB0B}" dt="2017-12-03T13:01:50.770" v="28638" actId="478"/>
          <ac:cxnSpMkLst>
            <pc:docMk/>
            <pc:sldMk cId="2333211437" sldId="328"/>
            <ac:cxnSpMk id="31" creationId="{2E0099C9-985B-4244-A781-696FF81B4030}"/>
          </ac:cxnSpMkLst>
        </pc:cxnChg>
        <pc:cxnChg chg="add mod">
          <ac:chgData name="Kevin Koch" userId="e9b403a4c599b649" providerId="LiveId" clId="{666AF84C-500C-4A75-B6C7-30E99A79CB0B}" dt="2017-12-19T10:41:23.202" v="42992" actId="164"/>
          <ac:cxnSpMkLst>
            <pc:docMk/>
            <pc:sldMk cId="2333211437" sldId="328"/>
            <ac:cxnSpMk id="36" creationId="{4439E8FF-21A3-4F71-8418-F9ED327D6D70}"/>
          </ac:cxnSpMkLst>
        </pc:cxnChg>
      </pc:sldChg>
      <pc:sldChg chg="add del">
        <pc:chgData name="Kevin Koch" userId="e9b403a4c599b649" providerId="LiveId" clId="{666AF84C-500C-4A75-B6C7-30E99A79CB0B}" dt="2017-12-02T09:51:07.166" v="15467" actId="2696"/>
        <pc:sldMkLst>
          <pc:docMk/>
          <pc:sldMk cId="3210280454" sldId="329"/>
        </pc:sldMkLst>
      </pc:sldChg>
      <pc:sldChg chg="addSp modSp add">
        <pc:chgData name="Kevin Koch" userId="e9b403a4c599b649" providerId="LiveId" clId="{666AF84C-500C-4A75-B6C7-30E99A79CB0B}" dt="2017-12-04T11:29:49.943" v="39214" actId="20577"/>
        <pc:sldMkLst>
          <pc:docMk/>
          <pc:sldMk cId="196018998" sldId="330"/>
        </pc:sldMkLst>
        <pc:spChg chg="mod">
          <ac:chgData name="Kevin Koch" userId="e9b403a4c599b649" providerId="LiveId" clId="{666AF84C-500C-4A75-B6C7-30E99A79CB0B}" dt="2017-12-02T11:52:56.821" v="27014" actId="20577"/>
          <ac:spMkLst>
            <pc:docMk/>
            <pc:sldMk cId="196018998" sldId="330"/>
            <ac:spMk id="3" creationId="{D6AC90DF-2FB0-42D5-B65F-B6116432EDD1}"/>
          </ac:spMkLst>
        </pc:spChg>
        <pc:spChg chg="mod">
          <ac:chgData name="Kevin Koch" userId="e9b403a4c599b649" providerId="LiveId" clId="{666AF84C-500C-4A75-B6C7-30E99A79CB0B}" dt="2017-12-02T11:52:56.825" v="27015" actId="20577"/>
          <ac:spMkLst>
            <pc:docMk/>
            <pc:sldMk cId="196018998" sldId="330"/>
            <ac:spMk id="6" creationId="{45C7738F-1321-4CAD-A51F-AC92AA82E4F0}"/>
          </ac:spMkLst>
        </pc:spChg>
        <pc:spChg chg="mod">
          <ac:chgData name="Kevin Koch" userId="e9b403a4c599b649" providerId="LiveId" clId="{666AF84C-500C-4A75-B6C7-30E99A79CB0B}" dt="2017-12-02T09:51:29.092" v="15468" actId="20577"/>
          <ac:spMkLst>
            <pc:docMk/>
            <pc:sldMk cId="196018998" sldId="330"/>
            <ac:spMk id="11" creationId="{1731F6B6-26BC-453D-B081-C3BB9E85CD57}"/>
          </ac:spMkLst>
        </pc:spChg>
        <pc:spChg chg="add mod">
          <ac:chgData name="Kevin Koch" userId="e9b403a4c599b649" providerId="LiveId" clId="{666AF84C-500C-4A75-B6C7-30E99A79CB0B}" dt="2017-12-04T11:29:49.943" v="39214" actId="20577"/>
          <ac:spMkLst>
            <pc:docMk/>
            <pc:sldMk cId="196018998" sldId="330"/>
            <ac:spMk id="25" creationId="{7B2FDB16-4CE0-493B-BC2E-16EC401F405A}"/>
          </ac:spMkLst>
        </pc:spChg>
        <pc:spChg chg="mod">
          <ac:chgData name="Kevin Koch" userId="e9b403a4c599b649" providerId="LiveId" clId="{666AF84C-500C-4A75-B6C7-30E99A79CB0B}" dt="2017-12-02T11:29:44.293" v="17585" actId="790"/>
          <ac:spMkLst>
            <pc:docMk/>
            <pc:sldMk cId="196018998" sldId="330"/>
            <ac:spMk id="27" creationId="{AEECD8E6-CF7B-4BEE-A6DF-11E3D022A309}"/>
          </ac:spMkLst>
        </pc:spChg>
        <pc:spChg chg="mod">
          <ac:chgData name="Kevin Koch" userId="e9b403a4c599b649" providerId="LiveId" clId="{666AF84C-500C-4A75-B6C7-30E99A79CB0B}" dt="2017-12-02T11:30:09.181" v="17587" actId="790"/>
          <ac:spMkLst>
            <pc:docMk/>
            <pc:sldMk cId="196018998" sldId="330"/>
            <ac:spMk id="28" creationId="{3AD0CA52-55F1-42CC-95ED-B644BC9BEB95}"/>
          </ac:spMkLst>
        </pc:spChg>
        <pc:spChg chg="mod">
          <ac:chgData name="Kevin Koch" userId="e9b403a4c599b649" providerId="LiveId" clId="{666AF84C-500C-4A75-B6C7-30E99A79CB0B}" dt="2017-12-02T11:29:53.709" v="17586" actId="790"/>
          <ac:spMkLst>
            <pc:docMk/>
            <pc:sldMk cId="196018998" sldId="330"/>
            <ac:spMk id="29" creationId="{CCBEC106-10F1-4161-8FAB-824F88B6A5B3}"/>
          </ac:spMkLst>
        </pc:spChg>
        <pc:spChg chg="mod">
          <ac:chgData name="Kevin Koch" userId="e9b403a4c599b649" providerId="LiveId" clId="{666AF84C-500C-4A75-B6C7-30E99A79CB0B}" dt="2017-12-02T11:28:43.351" v="17567" actId="1037"/>
          <ac:spMkLst>
            <pc:docMk/>
            <pc:sldMk cId="196018998" sldId="330"/>
            <ac:spMk id="31" creationId="{CA86D840-80CF-4067-B24D-B2E6C690774C}"/>
          </ac:spMkLst>
        </pc:spChg>
        <pc:graphicFrameChg chg="mod">
          <ac:chgData name="Kevin Koch" userId="e9b403a4c599b649" providerId="LiveId" clId="{666AF84C-500C-4A75-B6C7-30E99A79CB0B}" dt="2017-12-02T11:52:56.837" v="27017" actId="20577"/>
          <ac:graphicFrameMkLst>
            <pc:docMk/>
            <pc:sldMk cId="196018998" sldId="330"/>
            <ac:graphicFrameMk id="2" creationId="{DD0A817A-E0C5-488A-A4E3-DD329FA00EE7}"/>
          </ac:graphicFrameMkLst>
        </pc:graphicFrameChg>
        <pc:cxnChg chg="mod">
          <ac:chgData name="Kevin Koch" userId="e9b403a4c599b649" providerId="LiveId" clId="{666AF84C-500C-4A75-B6C7-30E99A79CB0B}" dt="2017-12-02T11:27:28.624" v="17478" actId="554"/>
          <ac:cxnSpMkLst>
            <pc:docMk/>
            <pc:sldMk cId="196018998" sldId="330"/>
            <ac:cxnSpMk id="14" creationId="{7388D906-1DEE-4EDB-826C-BFEF7E4174EE}"/>
          </ac:cxnSpMkLst>
        </pc:cxnChg>
        <pc:cxnChg chg="add mod">
          <ac:chgData name="Kevin Koch" userId="e9b403a4c599b649" providerId="LiveId" clId="{666AF84C-500C-4A75-B6C7-30E99A79CB0B}" dt="2017-12-02T11:28:24.090" v="17562" actId="408"/>
          <ac:cxnSpMkLst>
            <pc:docMk/>
            <pc:sldMk cId="196018998" sldId="330"/>
            <ac:cxnSpMk id="33" creationId="{3FD9788F-DD03-41A7-A5C7-FF034AD5E994}"/>
          </ac:cxnSpMkLst>
        </pc:cxnChg>
      </pc:sldChg>
      <pc:sldChg chg="addSp modSp add">
        <pc:chgData name="Kevin Koch" userId="e9b403a4c599b649" providerId="LiveId" clId="{666AF84C-500C-4A75-B6C7-30E99A79CB0B}" dt="2017-12-02T14:40:24.441" v="28615" actId="14100"/>
        <pc:sldMkLst>
          <pc:docMk/>
          <pc:sldMk cId="975894074" sldId="331"/>
        </pc:sldMkLst>
        <pc:spChg chg="mod ord">
          <ac:chgData name="Kevin Koch" userId="e9b403a4c599b649" providerId="LiveId" clId="{666AF84C-500C-4A75-B6C7-30E99A79CB0B}" dt="2017-12-02T10:07:22.138" v="16768" actId="20577"/>
          <ac:spMkLst>
            <pc:docMk/>
            <pc:sldMk cId="975894074" sldId="331"/>
            <ac:spMk id="3" creationId="{D6AC90DF-2FB0-42D5-B65F-B6116432EDD1}"/>
          </ac:spMkLst>
        </pc:spChg>
        <pc:spChg chg="mod ord">
          <ac:chgData name="Kevin Koch" userId="e9b403a4c599b649" providerId="LiveId" clId="{666AF84C-500C-4A75-B6C7-30E99A79CB0B}" dt="2017-12-02T10:07:22.140" v="16770" actId="20577"/>
          <ac:spMkLst>
            <pc:docMk/>
            <pc:sldMk cId="975894074" sldId="331"/>
            <ac:spMk id="5" creationId="{00000000-0000-0000-0000-000000000000}"/>
          </ac:spMkLst>
        </pc:spChg>
        <pc:spChg chg="mod ord">
          <ac:chgData name="Kevin Koch" userId="e9b403a4c599b649" providerId="LiveId" clId="{666AF84C-500C-4A75-B6C7-30E99A79CB0B}" dt="2017-12-02T10:07:53.364" v="16788" actId="20577"/>
          <ac:spMkLst>
            <pc:docMk/>
            <pc:sldMk cId="975894074" sldId="331"/>
            <ac:spMk id="6" creationId="{45C7738F-1321-4CAD-A51F-AC92AA82E4F0}"/>
          </ac:spMkLst>
        </pc:spChg>
        <pc:spChg chg="add mod ord">
          <ac:chgData name="Kevin Koch" userId="e9b403a4c599b649" providerId="LiveId" clId="{666AF84C-500C-4A75-B6C7-30E99A79CB0B}" dt="2017-12-02T14:40:24.441" v="28615" actId="14100"/>
          <ac:spMkLst>
            <pc:docMk/>
            <pc:sldMk cId="975894074" sldId="331"/>
            <ac:spMk id="7" creationId="{735C6C45-115C-429B-96A8-1080D1D4B78F}"/>
          </ac:spMkLst>
        </pc:spChg>
        <pc:spChg chg="mod ord">
          <ac:chgData name="Kevin Koch" userId="e9b403a4c599b649" providerId="LiveId" clId="{666AF84C-500C-4A75-B6C7-30E99A79CB0B}" dt="2017-12-02T14:40:17.727" v="28613" actId="20577"/>
          <ac:spMkLst>
            <pc:docMk/>
            <pc:sldMk cId="975894074" sldId="331"/>
            <ac:spMk id="20" creationId="{FBE573E8-D6FE-4846-B034-A851CA468CAE}"/>
          </ac:spMkLst>
        </pc:spChg>
        <pc:graphicFrameChg chg="mod ord">
          <ac:chgData name="Kevin Koch" userId="e9b403a4c599b649" providerId="LiveId" clId="{666AF84C-500C-4A75-B6C7-30E99A79CB0B}" dt="2017-12-02T10:07:53.869" v="16790" actId="20577"/>
          <ac:graphicFrameMkLst>
            <pc:docMk/>
            <pc:sldMk cId="975894074" sldId="331"/>
            <ac:graphicFrameMk id="2" creationId="{DD0A817A-E0C5-488A-A4E3-DD329FA00EE7}"/>
          </ac:graphicFrameMkLst>
        </pc:graphicFrameChg>
      </pc:sldChg>
      <pc:sldChg chg="add del">
        <pc:chgData name="Kevin Koch" userId="e9b403a4c599b649" providerId="LiveId" clId="{666AF84C-500C-4A75-B6C7-30E99A79CB0B}" dt="2017-12-02T10:01:35.639" v="16404" actId="2696"/>
        <pc:sldMkLst>
          <pc:docMk/>
          <pc:sldMk cId="1157652693" sldId="331"/>
        </pc:sldMkLst>
      </pc:sldChg>
      <pc:sldChg chg="delSp modSp add">
        <pc:chgData name="Kevin Koch" userId="e9b403a4c599b649" providerId="LiveId" clId="{666AF84C-500C-4A75-B6C7-30E99A79CB0B}" dt="2017-12-02T12:09:08.370" v="27783" actId="313"/>
        <pc:sldMkLst>
          <pc:docMk/>
          <pc:sldMk cId="3579964398" sldId="332"/>
        </pc:sldMkLst>
        <pc:spChg chg="mod">
          <ac:chgData name="Kevin Koch" userId="e9b403a4c599b649" providerId="LiveId" clId="{666AF84C-500C-4A75-B6C7-30E99A79CB0B}" dt="2017-12-02T10:08:00.471" v="16821" actId="6549"/>
          <ac:spMkLst>
            <pc:docMk/>
            <pc:sldMk cId="3579964398" sldId="332"/>
            <ac:spMk id="3" creationId="{D6AC90DF-2FB0-42D5-B65F-B6116432EDD1}"/>
          </ac:spMkLst>
        </pc:spChg>
        <pc:spChg chg="mod">
          <ac:chgData name="Kevin Koch" userId="e9b403a4c599b649" providerId="LiveId" clId="{666AF84C-500C-4A75-B6C7-30E99A79CB0B}" dt="2017-12-02T10:07:59.947" v="16792" actId="20577"/>
          <ac:spMkLst>
            <pc:docMk/>
            <pc:sldMk cId="3579964398" sldId="332"/>
            <ac:spMk id="6" creationId="{45C7738F-1321-4CAD-A51F-AC92AA82E4F0}"/>
          </ac:spMkLst>
        </pc:spChg>
        <pc:spChg chg="del">
          <ac:chgData name="Kevin Koch" userId="e9b403a4c599b649" providerId="LiveId" clId="{666AF84C-500C-4A75-B6C7-30E99A79CB0B}" dt="2017-12-02T10:08:04.133" v="16824" actId="478"/>
          <ac:spMkLst>
            <pc:docMk/>
            <pc:sldMk cId="3579964398" sldId="332"/>
            <ac:spMk id="7" creationId="{735C6C45-115C-429B-96A8-1080D1D4B78F}"/>
          </ac:spMkLst>
        </pc:spChg>
        <pc:spChg chg="mod">
          <ac:chgData name="Kevin Koch" userId="e9b403a4c599b649" providerId="LiveId" clId="{666AF84C-500C-4A75-B6C7-30E99A79CB0B}" dt="2017-12-02T12:09:08.370" v="27783" actId="313"/>
          <ac:spMkLst>
            <pc:docMk/>
            <pc:sldMk cId="3579964398" sldId="332"/>
            <ac:spMk id="20" creationId="{FBE573E8-D6FE-4846-B034-A851CA468CAE}"/>
          </ac:spMkLst>
        </pc:spChg>
        <pc:graphicFrameChg chg="mod">
          <ac:chgData name="Kevin Koch" userId="e9b403a4c599b649" providerId="LiveId" clId="{666AF84C-500C-4A75-B6C7-30E99A79CB0B}" dt="2017-12-02T10:08:00.475" v="16823" actId="313"/>
          <ac:graphicFrameMkLst>
            <pc:docMk/>
            <pc:sldMk cId="3579964398" sldId="332"/>
            <ac:graphicFrameMk id="2" creationId="{DD0A817A-E0C5-488A-A4E3-DD329FA00EE7}"/>
          </ac:graphicFrameMkLst>
        </pc:graphicFrameChg>
      </pc:sldChg>
      <pc:sldChg chg="addSp delSp modSp add">
        <pc:chgData name="Kevin Koch" userId="e9b403a4c599b649" providerId="LiveId" clId="{666AF84C-500C-4A75-B6C7-30E99A79CB0B}" dt="2017-12-02T12:25:05.286" v="28226" actId="14100"/>
        <pc:sldMkLst>
          <pc:docMk/>
          <pc:sldMk cId="4113985409" sldId="333"/>
        </pc:sldMkLst>
        <pc:spChg chg="del">
          <ac:chgData name="Kevin Koch" userId="e9b403a4c599b649" providerId="LiveId" clId="{666AF84C-500C-4A75-B6C7-30E99A79CB0B}" dt="2017-12-02T11:35:00.684" v="17813" actId="478"/>
          <ac:spMkLst>
            <pc:docMk/>
            <pc:sldMk cId="4113985409" sldId="333"/>
            <ac:spMk id="4" creationId="{C1DC16CD-D1E4-4C1D-B7BD-0BD8855308F0}"/>
          </ac:spMkLst>
        </pc:spChg>
        <pc:spChg chg="del">
          <ac:chgData name="Kevin Koch" userId="e9b403a4c599b649" providerId="LiveId" clId="{666AF84C-500C-4A75-B6C7-30E99A79CB0B}" dt="2017-12-02T11:35:01.781" v="17814" actId="478"/>
          <ac:spMkLst>
            <pc:docMk/>
            <pc:sldMk cId="4113985409" sldId="333"/>
            <ac:spMk id="36" creationId="{00000000-0000-0000-0000-000000000000}"/>
          </ac:spMkLst>
        </pc:spChg>
        <pc:spChg chg="add mod">
          <ac:chgData name="Kevin Koch" userId="e9b403a4c599b649" providerId="LiveId" clId="{666AF84C-500C-4A75-B6C7-30E99A79CB0B}" dt="2017-12-02T12:25:05.286" v="28226" actId="14100"/>
          <ac:spMkLst>
            <pc:docMk/>
            <pc:sldMk cId="4113985409" sldId="333"/>
            <ac:spMk id="42" creationId="{53CDE759-4FBA-42F9-A560-D093B434C660}"/>
          </ac:spMkLst>
        </pc:spChg>
        <pc:spChg chg="add">
          <ac:chgData name="Kevin Koch" userId="e9b403a4c599b649" providerId="LiveId" clId="{666AF84C-500C-4A75-B6C7-30E99A79CB0B}" dt="2017-12-02T11:35:02.673" v="17815" actId="14100"/>
          <ac:spMkLst>
            <pc:docMk/>
            <pc:sldMk cId="4113985409" sldId="333"/>
            <ac:spMk id="43" creationId="{2133DB18-ECF2-41D0-A350-2B1B684222DD}"/>
          </ac:spMkLst>
        </pc:spChg>
        <pc:spChg chg="add">
          <ac:chgData name="Kevin Koch" userId="e9b403a4c599b649" providerId="LiveId" clId="{666AF84C-500C-4A75-B6C7-30E99A79CB0B}" dt="2017-12-02T11:35:02.673" v="17815" actId="14100"/>
          <ac:spMkLst>
            <pc:docMk/>
            <pc:sldMk cId="4113985409" sldId="333"/>
            <ac:spMk id="64" creationId="{C69286FF-E82F-4CF1-B40E-BCE2BF8C3FFD}"/>
          </ac:spMkLst>
        </pc:spChg>
        <pc:spChg chg="add">
          <ac:chgData name="Kevin Koch" userId="e9b403a4c599b649" providerId="LiveId" clId="{666AF84C-500C-4A75-B6C7-30E99A79CB0B}" dt="2017-12-02T11:35:02.673" v="17815" actId="14100"/>
          <ac:spMkLst>
            <pc:docMk/>
            <pc:sldMk cId="4113985409" sldId="333"/>
            <ac:spMk id="65" creationId="{7A586B5B-3263-4B8A-8A7C-8BE3A15879EE}"/>
          </ac:spMkLst>
        </pc:spChg>
        <pc:spChg chg="add mod">
          <ac:chgData name="Kevin Koch" userId="e9b403a4c599b649" providerId="LiveId" clId="{666AF84C-500C-4A75-B6C7-30E99A79CB0B}" dt="2017-12-02T11:35:23.846" v="17820" actId="790"/>
          <ac:spMkLst>
            <pc:docMk/>
            <pc:sldMk cId="4113985409" sldId="333"/>
            <ac:spMk id="66" creationId="{AB9863C9-1E05-455D-8555-B137E304660C}"/>
          </ac:spMkLst>
        </pc:spChg>
        <pc:spChg chg="add">
          <ac:chgData name="Kevin Koch" userId="e9b403a4c599b649" providerId="LiveId" clId="{666AF84C-500C-4A75-B6C7-30E99A79CB0B}" dt="2017-12-02T11:35:02.673" v="17815" actId="14100"/>
          <ac:spMkLst>
            <pc:docMk/>
            <pc:sldMk cId="4113985409" sldId="333"/>
            <ac:spMk id="67" creationId="{BF9C3FF7-60F4-4D55-87CB-B87FE7C80F01}"/>
          </ac:spMkLst>
        </pc:spChg>
        <pc:spChg chg="add mod">
          <ac:chgData name="Kevin Koch" userId="e9b403a4c599b649" providerId="LiveId" clId="{666AF84C-500C-4A75-B6C7-30E99A79CB0B}" dt="2017-12-02T12:11:51.263" v="27876" actId="1036"/>
          <ac:spMkLst>
            <pc:docMk/>
            <pc:sldMk cId="4113985409" sldId="333"/>
            <ac:spMk id="68" creationId="{159A3DD9-AFD2-4BB1-8B0A-46802BD74128}"/>
          </ac:spMkLst>
        </pc:spChg>
        <pc:spChg chg="mod">
          <ac:chgData name="Kevin Koch" userId="e9b403a4c599b649" providerId="LiveId" clId="{666AF84C-500C-4A75-B6C7-30E99A79CB0B}" dt="2017-12-02T11:35:11.341" v="17817" actId="20577"/>
          <ac:spMkLst>
            <pc:docMk/>
            <pc:sldMk cId="4113985409" sldId="333"/>
            <ac:spMk id="75" creationId="{BE3BD5ED-442F-4917-96B4-92BBCE965C27}"/>
          </ac:spMkLst>
        </pc:spChg>
      </pc:sldChg>
      <pc:sldChg chg="addSp delSp modSp add">
        <pc:chgData name="Kevin Koch" userId="e9b403a4c599b649" providerId="LiveId" clId="{666AF84C-500C-4A75-B6C7-30E99A79CB0B}" dt="2017-12-02T11:37:23.491" v="17832" actId="790"/>
        <pc:sldMkLst>
          <pc:docMk/>
          <pc:sldMk cId="645207709" sldId="334"/>
        </pc:sldMkLst>
        <pc:spChg chg="del">
          <ac:chgData name="Kevin Koch" userId="e9b403a4c599b649" providerId="LiveId" clId="{666AF84C-500C-4A75-B6C7-30E99A79CB0B}" dt="2017-12-02T11:36:51.636" v="17829" actId="478"/>
          <ac:spMkLst>
            <pc:docMk/>
            <pc:sldMk cId="645207709" sldId="334"/>
            <ac:spMk id="4" creationId="{C1DC16CD-D1E4-4C1D-B7BD-0BD8855308F0}"/>
          </ac:spMkLst>
        </pc:spChg>
        <pc:spChg chg="del">
          <ac:chgData name="Kevin Koch" userId="e9b403a4c599b649" providerId="LiveId" clId="{666AF84C-500C-4A75-B6C7-30E99A79CB0B}" dt="2017-12-02T11:36:51.636" v="17829" actId="478"/>
          <ac:spMkLst>
            <pc:docMk/>
            <pc:sldMk cId="645207709" sldId="334"/>
            <ac:spMk id="36" creationId="{00000000-0000-0000-0000-000000000000}"/>
          </ac:spMkLst>
        </pc:spChg>
        <pc:spChg chg="del">
          <ac:chgData name="Kevin Koch" userId="e9b403a4c599b649" providerId="LiveId" clId="{666AF84C-500C-4A75-B6C7-30E99A79CB0B}" dt="2017-12-02T11:36:45.572" v="17828" actId="478"/>
          <ac:spMkLst>
            <pc:docMk/>
            <pc:sldMk cId="645207709" sldId="334"/>
            <ac:spMk id="40" creationId="{37B73DC7-27A2-442F-A29B-C6F6E496F6CE}"/>
          </ac:spMkLst>
        </pc:spChg>
        <pc:spChg chg="add">
          <ac:chgData name="Kevin Koch" userId="e9b403a4c599b649" providerId="LiveId" clId="{666AF84C-500C-4A75-B6C7-30E99A79CB0B}" dt="2017-12-02T11:37:10.528" v="17830" actId="790"/>
          <ac:spMkLst>
            <pc:docMk/>
            <pc:sldMk cId="645207709" sldId="334"/>
            <ac:spMk id="66" creationId="{8E061270-4C0C-436D-8820-0638572147B0}"/>
          </ac:spMkLst>
        </pc:spChg>
        <pc:spChg chg="add mod">
          <ac:chgData name="Kevin Koch" userId="e9b403a4c599b649" providerId="LiveId" clId="{666AF84C-500C-4A75-B6C7-30E99A79CB0B}" dt="2017-12-02T11:37:23.491" v="17832" actId="790"/>
          <ac:spMkLst>
            <pc:docMk/>
            <pc:sldMk cId="645207709" sldId="334"/>
            <ac:spMk id="67" creationId="{F880F356-CD64-4EA6-9895-6C9ACFF420C7}"/>
          </ac:spMkLst>
        </pc:spChg>
        <pc:spChg chg="add">
          <ac:chgData name="Kevin Koch" userId="e9b403a4c599b649" providerId="LiveId" clId="{666AF84C-500C-4A75-B6C7-30E99A79CB0B}" dt="2017-12-02T11:37:10.528" v="17830" actId="790"/>
          <ac:spMkLst>
            <pc:docMk/>
            <pc:sldMk cId="645207709" sldId="334"/>
            <ac:spMk id="68" creationId="{327CD8E4-2681-421D-ADF6-DC8CC809AE30}"/>
          </ac:spMkLst>
        </pc:spChg>
        <pc:spChg chg="add">
          <ac:chgData name="Kevin Koch" userId="e9b403a4c599b649" providerId="LiveId" clId="{666AF84C-500C-4A75-B6C7-30E99A79CB0B}" dt="2017-12-02T11:37:10.528" v="17830" actId="790"/>
          <ac:spMkLst>
            <pc:docMk/>
            <pc:sldMk cId="645207709" sldId="334"/>
            <ac:spMk id="70" creationId="{0AACC34D-ABC6-42B5-BF56-F77607189ED5}"/>
          </ac:spMkLst>
        </pc:spChg>
        <pc:grpChg chg="add">
          <ac:chgData name="Kevin Koch" userId="e9b403a4c599b649" providerId="LiveId" clId="{666AF84C-500C-4A75-B6C7-30E99A79CB0B}" dt="2017-12-02T11:37:10.528" v="17830" actId="790"/>
          <ac:grpSpMkLst>
            <pc:docMk/>
            <pc:sldMk cId="645207709" sldId="334"/>
            <ac:grpSpMk id="43" creationId="{A2FD4FB5-E3B7-4C76-BC20-6BB83D459DA3}"/>
          </ac:grpSpMkLst>
        </pc:grpChg>
        <pc:cxnChg chg="add">
          <ac:chgData name="Kevin Koch" userId="e9b403a4c599b649" providerId="LiveId" clId="{666AF84C-500C-4A75-B6C7-30E99A79CB0B}" dt="2017-12-02T11:37:10.528" v="17830" actId="790"/>
          <ac:cxnSpMkLst>
            <pc:docMk/>
            <pc:sldMk cId="645207709" sldId="334"/>
            <ac:cxnSpMk id="42" creationId="{B6F5BE45-F27F-4562-B2BF-C37075A9825A}"/>
          </ac:cxnSpMkLst>
        </pc:cxnChg>
        <pc:cxnChg chg="del">
          <ac:chgData name="Kevin Koch" userId="e9b403a4c599b649" providerId="LiveId" clId="{666AF84C-500C-4A75-B6C7-30E99A79CB0B}" dt="2017-12-02T11:36:45.572" v="17828" actId="478"/>
          <ac:cxnSpMkLst>
            <pc:docMk/>
            <pc:sldMk cId="645207709" sldId="334"/>
            <ac:cxnSpMk id="45" creationId="{B4666FA6-9594-415F-BFCB-BF0E20BED8E2}"/>
          </ac:cxnSpMkLst>
        </pc:cxnChg>
      </pc:sldChg>
      <pc:sldChg chg="addSp delSp modSp add">
        <pc:chgData name="Kevin Koch" userId="e9b403a4c599b649" providerId="LiveId" clId="{666AF84C-500C-4A75-B6C7-30E99A79CB0B}" dt="2017-12-06T14:57:23.537" v="42418" actId="20577"/>
        <pc:sldMkLst>
          <pc:docMk/>
          <pc:sldMk cId="1331766989" sldId="335"/>
        </pc:sldMkLst>
        <pc:spChg chg="del">
          <ac:chgData name="Kevin Koch" userId="e9b403a4c599b649" providerId="LiveId" clId="{666AF84C-500C-4A75-B6C7-30E99A79CB0B}" dt="2017-12-02T11:38:06.828" v="17875" actId="478"/>
          <ac:spMkLst>
            <pc:docMk/>
            <pc:sldMk cId="1331766989" sldId="335"/>
            <ac:spMk id="4" creationId="{C1DC16CD-D1E4-4C1D-B7BD-0BD8855308F0}"/>
          </ac:spMkLst>
        </pc:spChg>
        <pc:spChg chg="del">
          <ac:chgData name="Kevin Koch" userId="e9b403a4c599b649" providerId="LiveId" clId="{666AF84C-500C-4A75-B6C7-30E99A79CB0B}" dt="2017-12-02T11:38:06.828" v="17875" actId="478"/>
          <ac:spMkLst>
            <pc:docMk/>
            <pc:sldMk cId="1331766989" sldId="335"/>
            <ac:spMk id="36" creationId="{00000000-0000-0000-0000-000000000000}"/>
          </ac:spMkLst>
        </pc:spChg>
        <pc:spChg chg="del">
          <ac:chgData name="Kevin Koch" userId="e9b403a4c599b649" providerId="LiveId" clId="{666AF84C-500C-4A75-B6C7-30E99A79CB0B}" dt="2017-12-02T11:38:04.261" v="17874" actId="478"/>
          <ac:spMkLst>
            <pc:docMk/>
            <pc:sldMk cId="1331766989" sldId="335"/>
            <ac:spMk id="40" creationId="{37B73DC7-27A2-442F-A29B-C6F6E496F6CE}"/>
          </ac:spMkLst>
        </pc:spChg>
        <pc:spChg chg="mod">
          <ac:chgData name="Kevin Koch" userId="e9b403a4c599b649" providerId="LiveId" clId="{666AF84C-500C-4A75-B6C7-30E99A79CB0B}" dt="2017-12-02T11:38:22.716" v="17880" actId="790"/>
          <ac:spMkLst>
            <pc:docMk/>
            <pc:sldMk cId="1331766989" sldId="335"/>
            <ac:spMk id="43" creationId="{49CB94C9-45EC-47B0-A0A1-525542691F7A}"/>
          </ac:spMkLst>
        </pc:spChg>
        <pc:spChg chg="mod">
          <ac:chgData name="Kevin Koch" userId="e9b403a4c599b649" providerId="LiveId" clId="{666AF84C-500C-4A75-B6C7-30E99A79CB0B}" dt="2017-12-06T14:57:23.537" v="42418" actId="20577"/>
          <ac:spMkLst>
            <pc:docMk/>
            <pc:sldMk cId="1331766989" sldId="335"/>
            <ac:spMk id="64" creationId="{2E74613C-6729-4DE6-9D77-D731250BAAD3}"/>
          </ac:spMkLst>
        </pc:spChg>
        <pc:spChg chg="add">
          <ac:chgData name="Kevin Koch" userId="e9b403a4c599b649" providerId="LiveId" clId="{666AF84C-500C-4A75-B6C7-30E99A79CB0B}" dt="2017-12-02T11:38:10.705" v="17876" actId="14100"/>
          <ac:spMkLst>
            <pc:docMk/>
            <pc:sldMk cId="1331766989" sldId="335"/>
            <ac:spMk id="65" creationId="{3B89EFDC-A012-4A9B-BA39-705599AE501C}"/>
          </ac:spMkLst>
        </pc:spChg>
        <pc:spChg chg="add">
          <ac:chgData name="Kevin Koch" userId="e9b403a4c599b649" providerId="LiveId" clId="{666AF84C-500C-4A75-B6C7-30E99A79CB0B}" dt="2017-12-02T11:38:10.705" v="17876" actId="14100"/>
          <ac:spMkLst>
            <pc:docMk/>
            <pc:sldMk cId="1331766989" sldId="335"/>
            <ac:spMk id="66" creationId="{ED33606C-3430-48E6-A85A-E08C1584F606}"/>
          </ac:spMkLst>
        </pc:spChg>
        <pc:spChg chg="add">
          <ac:chgData name="Kevin Koch" userId="e9b403a4c599b649" providerId="LiveId" clId="{666AF84C-500C-4A75-B6C7-30E99A79CB0B}" dt="2017-12-02T11:38:31.435" v="17882" actId="14100"/>
          <ac:spMkLst>
            <pc:docMk/>
            <pc:sldMk cId="1331766989" sldId="335"/>
            <ac:spMk id="67" creationId="{75276E32-3D25-422F-BB29-9A83C10BA280}"/>
          </ac:spMkLst>
        </pc:spChg>
        <pc:spChg chg="add">
          <ac:chgData name="Kevin Koch" userId="e9b403a4c599b649" providerId="LiveId" clId="{666AF84C-500C-4A75-B6C7-30E99A79CB0B}" dt="2017-12-02T11:38:31.435" v="17882" actId="14100"/>
          <ac:spMkLst>
            <pc:docMk/>
            <pc:sldMk cId="1331766989" sldId="335"/>
            <ac:spMk id="68" creationId="{D6A4C06A-B3AD-4BBA-849B-C7451B5397AE}"/>
          </ac:spMkLst>
        </pc:spChg>
        <pc:spChg chg="add mod">
          <ac:chgData name="Kevin Koch" userId="e9b403a4c599b649" providerId="LiveId" clId="{666AF84C-500C-4A75-B6C7-30E99A79CB0B}" dt="2017-12-02T11:38:36.718" v="17883" actId="14100"/>
          <ac:spMkLst>
            <pc:docMk/>
            <pc:sldMk cId="1331766989" sldId="335"/>
            <ac:spMk id="70" creationId="{8F826798-EE9B-4FAC-85EC-C71F7C13A9CD}"/>
          </ac:spMkLst>
        </pc:spChg>
        <pc:spChg chg="del">
          <ac:chgData name="Kevin Koch" userId="e9b403a4c599b649" providerId="LiveId" clId="{666AF84C-500C-4A75-B6C7-30E99A79CB0B}" dt="2017-12-02T11:38:01.164" v="17871" actId="478"/>
          <ac:spMkLst>
            <pc:docMk/>
            <pc:sldMk cId="1331766989" sldId="335"/>
            <ac:spMk id="79" creationId="{0000D0A6-C360-48E9-B23F-C319B1AF12C5}"/>
          </ac:spMkLst>
        </pc:spChg>
        <pc:grpChg chg="add mod">
          <ac:chgData name="Kevin Koch" userId="e9b403a4c599b649" providerId="LiveId" clId="{666AF84C-500C-4A75-B6C7-30E99A79CB0B}" dt="2017-12-02T11:37:59.569" v="17870" actId="1035"/>
          <ac:grpSpMkLst>
            <pc:docMk/>
            <pc:sldMk cId="1331766989" sldId="335"/>
            <ac:grpSpMk id="42" creationId="{F66996D1-DEE6-4B75-8C67-846BD1BC3EB1}"/>
          </ac:grpSpMkLst>
        </pc:grpChg>
        <pc:cxnChg chg="del">
          <ac:chgData name="Kevin Koch" userId="e9b403a4c599b649" providerId="LiveId" clId="{666AF84C-500C-4A75-B6C7-30E99A79CB0B}" dt="2017-12-02T11:38:02.596" v="17873" actId="478"/>
          <ac:cxnSpMkLst>
            <pc:docMk/>
            <pc:sldMk cId="1331766989" sldId="335"/>
            <ac:cxnSpMk id="45" creationId="{B4666FA6-9594-415F-BFCB-BF0E20BED8E2}"/>
          </ac:cxnSpMkLst>
        </pc:cxnChg>
        <pc:cxnChg chg="del">
          <ac:chgData name="Kevin Koch" userId="e9b403a4c599b649" providerId="LiveId" clId="{666AF84C-500C-4A75-B6C7-30E99A79CB0B}" dt="2017-12-02T11:38:01.796" v="17872" actId="478"/>
          <ac:cxnSpMkLst>
            <pc:docMk/>
            <pc:sldMk cId="1331766989" sldId="335"/>
            <ac:cxnSpMk id="80" creationId="{914EA94D-C63B-4312-9DD1-EA449E0EA7D8}"/>
          </ac:cxnSpMkLst>
        </pc:cxnChg>
      </pc:sldChg>
      <pc:sldChg chg="delSp modSp add ord modNotesTx">
        <pc:chgData name="Kevin Koch" userId="e9b403a4c599b649" providerId="LiveId" clId="{666AF84C-500C-4A75-B6C7-30E99A79CB0B}" dt="2017-12-04T11:58:17.138" v="41681" actId="20577"/>
        <pc:sldMkLst>
          <pc:docMk/>
          <pc:sldMk cId="1030812344" sldId="336"/>
        </pc:sldMkLst>
        <pc:spChg chg="mod">
          <ac:chgData name="Kevin Koch" userId="e9b403a4c599b649" providerId="LiveId" clId="{666AF84C-500C-4A75-B6C7-30E99A79CB0B}" dt="2017-12-02T11:39:08.083" v="17889" actId="113"/>
          <ac:spMkLst>
            <pc:docMk/>
            <pc:sldMk cId="1030812344" sldId="336"/>
            <ac:spMk id="3" creationId="{00000000-0000-0000-0000-000000000000}"/>
          </ac:spMkLst>
        </pc:spChg>
        <pc:spChg chg="del">
          <ac:chgData name="Kevin Koch" userId="e9b403a4c599b649" providerId="LiveId" clId="{666AF84C-500C-4A75-B6C7-30E99A79CB0B}" dt="2017-12-02T11:39:13.677" v="17890" actId="478"/>
          <ac:spMkLst>
            <pc:docMk/>
            <pc:sldMk cId="1030812344" sldId="336"/>
            <ac:spMk id="30" creationId="{ED9C157B-36D1-4269-B533-C0959E1A18D7}"/>
          </ac:spMkLst>
        </pc:spChg>
        <pc:spChg chg="mod">
          <ac:chgData name="Kevin Koch" userId="e9b403a4c599b649" providerId="LiveId" clId="{666AF84C-500C-4A75-B6C7-30E99A79CB0B}" dt="2017-12-04T11:55:42.930" v="41420" actId="20577"/>
          <ac:spMkLst>
            <pc:docMk/>
            <pc:sldMk cId="1030812344" sldId="336"/>
            <ac:spMk id="41" creationId="{7BA33856-7045-474A-82C2-BD85C5185E46}"/>
          </ac:spMkLst>
        </pc:spChg>
        <pc:spChg chg="del">
          <ac:chgData name="Kevin Koch" userId="e9b403a4c599b649" providerId="LiveId" clId="{666AF84C-500C-4A75-B6C7-30E99A79CB0B}" dt="2017-12-02T11:39:13.677" v="17890" actId="478"/>
          <ac:spMkLst>
            <pc:docMk/>
            <pc:sldMk cId="1030812344" sldId="336"/>
            <ac:spMk id="44" creationId="{9EE7780E-70C3-4A92-A1A9-23E7552295B6}"/>
          </ac:spMkLst>
        </pc:spChg>
        <pc:spChg chg="del">
          <ac:chgData name="Kevin Koch" userId="e9b403a4c599b649" providerId="LiveId" clId="{666AF84C-500C-4A75-B6C7-30E99A79CB0B}" dt="2017-12-02T11:39:16.612" v="17894" actId="478"/>
          <ac:spMkLst>
            <pc:docMk/>
            <pc:sldMk cId="1030812344" sldId="336"/>
            <ac:spMk id="67" creationId="{75276E32-3D25-422F-BB29-9A83C10BA280}"/>
          </ac:spMkLst>
        </pc:spChg>
        <pc:spChg chg="del">
          <ac:chgData name="Kevin Koch" userId="e9b403a4c599b649" providerId="LiveId" clId="{666AF84C-500C-4A75-B6C7-30E99A79CB0B}" dt="2017-12-02T11:39:15.420" v="17891" actId="478"/>
          <ac:spMkLst>
            <pc:docMk/>
            <pc:sldMk cId="1030812344" sldId="336"/>
            <ac:spMk id="68" creationId="{D6A4C06A-B3AD-4BBA-849B-C7451B5397AE}"/>
          </ac:spMkLst>
        </pc:spChg>
        <pc:spChg chg="del mod">
          <ac:chgData name="Kevin Koch" userId="e9b403a4c599b649" providerId="LiveId" clId="{666AF84C-500C-4A75-B6C7-30E99A79CB0B}" dt="2017-12-02T11:39:15.908" v="17893" actId="478"/>
          <ac:spMkLst>
            <pc:docMk/>
            <pc:sldMk cId="1030812344" sldId="336"/>
            <ac:spMk id="70" creationId="{8F826798-EE9B-4FAC-85EC-C71F7C13A9CD}"/>
          </ac:spMkLst>
        </pc:spChg>
        <pc:spChg chg="del">
          <ac:chgData name="Kevin Koch" userId="e9b403a4c599b649" providerId="LiveId" clId="{666AF84C-500C-4A75-B6C7-30E99A79CB0B}" dt="2017-12-02T11:39:13.677" v="17890" actId="478"/>
          <ac:spMkLst>
            <pc:docMk/>
            <pc:sldMk cId="1030812344" sldId="336"/>
            <ac:spMk id="75" creationId="{BE3BD5ED-442F-4917-96B4-92BBCE965C27}"/>
          </ac:spMkLst>
        </pc:spChg>
        <pc:spChg chg="del">
          <ac:chgData name="Kevin Koch" userId="e9b403a4c599b649" providerId="LiveId" clId="{666AF84C-500C-4A75-B6C7-30E99A79CB0B}" dt="2017-12-02T11:39:13.677" v="17890" actId="478"/>
          <ac:spMkLst>
            <pc:docMk/>
            <pc:sldMk cId="1030812344" sldId="336"/>
            <ac:spMk id="76" creationId="{E0BBB3D5-E0FF-4C3C-B85E-F980A8A471F5}"/>
          </ac:spMkLst>
        </pc:spChg>
        <pc:spChg chg="del">
          <ac:chgData name="Kevin Koch" userId="e9b403a4c599b649" providerId="LiveId" clId="{666AF84C-500C-4A75-B6C7-30E99A79CB0B}" dt="2017-12-02T11:39:13.677" v="17890" actId="478"/>
          <ac:spMkLst>
            <pc:docMk/>
            <pc:sldMk cId="1030812344" sldId="336"/>
            <ac:spMk id="77" creationId="{AA1989B3-F0E8-4280-95D8-555F44C61BD6}"/>
          </ac:spMkLst>
        </pc:spChg>
        <pc:grpChg chg="del">
          <ac:chgData name="Kevin Koch" userId="e9b403a4c599b649" providerId="LiveId" clId="{666AF84C-500C-4A75-B6C7-30E99A79CB0B}" dt="2017-12-02T11:39:13.677" v="17890" actId="478"/>
          <ac:grpSpMkLst>
            <pc:docMk/>
            <pc:sldMk cId="1030812344" sldId="336"/>
            <ac:grpSpMk id="42" creationId="{F66996D1-DEE6-4B75-8C67-846BD1BC3EB1}"/>
          </ac:grpSpMkLst>
        </pc:grpChg>
        <pc:cxnChg chg="del">
          <ac:chgData name="Kevin Koch" userId="e9b403a4c599b649" providerId="LiveId" clId="{666AF84C-500C-4A75-B6C7-30E99A79CB0B}" dt="2017-12-02T11:39:13.677" v="17890" actId="478"/>
          <ac:cxnSpMkLst>
            <pc:docMk/>
            <pc:sldMk cId="1030812344" sldId="336"/>
            <ac:cxnSpMk id="29" creationId="{37B8724C-6929-4249-B35B-31BBB9D6A181}"/>
          </ac:cxnSpMkLst>
        </pc:cxnChg>
        <pc:cxnChg chg="del">
          <ac:chgData name="Kevin Koch" userId="e9b403a4c599b649" providerId="LiveId" clId="{666AF84C-500C-4A75-B6C7-30E99A79CB0B}" dt="2017-12-02T11:39:13.677" v="17890" actId="478"/>
          <ac:cxnSpMkLst>
            <pc:docMk/>
            <pc:sldMk cId="1030812344" sldId="336"/>
            <ac:cxnSpMk id="69" creationId="{4EE004CB-D359-4382-BA01-A9C3E4C86E2B}"/>
          </ac:cxnSpMkLst>
        </pc:cxnChg>
        <pc:cxnChg chg="del">
          <ac:chgData name="Kevin Koch" userId="e9b403a4c599b649" providerId="LiveId" clId="{666AF84C-500C-4A75-B6C7-30E99A79CB0B}" dt="2017-12-02T11:39:13.677" v="17890" actId="478"/>
          <ac:cxnSpMkLst>
            <pc:docMk/>
            <pc:sldMk cId="1030812344" sldId="336"/>
            <ac:cxnSpMk id="73" creationId="{87B45B88-27EB-46F4-B1DB-A286E6214F57}"/>
          </ac:cxnSpMkLst>
        </pc:cxnChg>
        <pc:cxnChg chg="del">
          <ac:chgData name="Kevin Koch" userId="e9b403a4c599b649" providerId="LiveId" clId="{666AF84C-500C-4A75-B6C7-30E99A79CB0B}" dt="2017-12-02T11:39:13.677" v="17890" actId="478"/>
          <ac:cxnSpMkLst>
            <pc:docMk/>
            <pc:sldMk cId="1030812344" sldId="336"/>
            <ac:cxnSpMk id="74" creationId="{B4C14A0D-87F4-4FB7-81FD-ADACA6762971}"/>
          </ac:cxnSpMkLst>
        </pc:cxnChg>
      </pc:sldChg>
      <pc:sldChg chg="add del">
        <pc:chgData name="Kevin Koch" userId="e9b403a4c599b649" providerId="LiveId" clId="{666AF84C-500C-4A75-B6C7-30E99A79CB0B}" dt="2017-12-03T16:31:28.894" v="28643" actId="2696"/>
        <pc:sldMkLst>
          <pc:docMk/>
          <pc:sldMk cId="1563595750" sldId="337"/>
        </pc:sldMkLst>
      </pc:sldChg>
      <pc:sldChg chg="addSp delSp modSp add modNotesTx">
        <pc:chgData name="Kevin Koch" userId="e9b403a4c599b649" providerId="LiveId" clId="{666AF84C-500C-4A75-B6C7-30E99A79CB0B}" dt="2017-12-04T11:43:48.814" v="40128" actId="20577"/>
        <pc:sldMkLst>
          <pc:docMk/>
          <pc:sldMk cId="1841411861" sldId="337"/>
        </pc:sldMkLst>
        <pc:spChg chg="mod">
          <ac:chgData name="Kevin Koch" userId="e9b403a4c599b649" providerId="LiveId" clId="{666AF84C-500C-4A75-B6C7-30E99A79CB0B}" dt="2017-12-03T16:31:48.683" v="28712" actId="20577"/>
          <ac:spMkLst>
            <pc:docMk/>
            <pc:sldMk cId="1841411861" sldId="337"/>
            <ac:spMk id="2" creationId="{00000000-0000-0000-0000-000000000000}"/>
          </ac:spMkLst>
        </pc:spChg>
        <pc:spChg chg="add del mod">
          <ac:chgData name="Kevin Koch" userId="e9b403a4c599b649" providerId="LiveId" clId="{666AF84C-500C-4A75-B6C7-30E99A79CB0B}" dt="2017-12-03T17:03:55.335" v="29480" actId="478"/>
          <ac:spMkLst>
            <pc:docMk/>
            <pc:sldMk cId="1841411861" sldId="337"/>
            <ac:spMk id="3" creationId="{CD1564FE-1BD7-4F39-9FED-C987F357C819}"/>
          </ac:spMkLst>
        </pc:spChg>
        <pc:spChg chg="mod">
          <ac:chgData name="Kevin Koch" userId="e9b403a4c599b649" providerId="LiveId" clId="{666AF84C-500C-4A75-B6C7-30E99A79CB0B}" dt="2017-12-03T16:31:49.204" v="28736" actId="6549"/>
          <ac:spMkLst>
            <pc:docMk/>
            <pc:sldMk cId="1841411861" sldId="337"/>
            <ac:spMk id="4" creationId="{A412107E-06D9-467A-8B44-DFDFA45A87F5}"/>
          </ac:spMkLst>
        </pc:spChg>
        <pc:spChg chg="del">
          <ac:chgData name="Kevin Koch" userId="e9b403a4c599b649" providerId="LiveId" clId="{666AF84C-500C-4A75-B6C7-30E99A79CB0B}" dt="2017-12-03T16:31:54.155" v="28739" actId="478"/>
          <ac:spMkLst>
            <pc:docMk/>
            <pc:sldMk cId="1841411861" sldId="337"/>
            <ac:spMk id="7" creationId="{050A0687-7CD6-4016-A81A-4B424C9F7239}"/>
          </ac:spMkLst>
        </pc:spChg>
        <pc:spChg chg="del">
          <ac:chgData name="Kevin Koch" userId="e9b403a4c599b649" providerId="LiveId" clId="{666AF84C-500C-4A75-B6C7-30E99A79CB0B}" dt="2017-12-03T16:31:54.155" v="28739" actId="478"/>
          <ac:spMkLst>
            <pc:docMk/>
            <pc:sldMk cId="1841411861" sldId="337"/>
            <ac:spMk id="12" creationId="{717B9067-F1F6-4211-8414-5335BC04E2E2}"/>
          </ac:spMkLst>
        </pc:spChg>
        <pc:spChg chg="del">
          <ac:chgData name="Kevin Koch" userId="e9b403a4c599b649" providerId="LiveId" clId="{666AF84C-500C-4A75-B6C7-30E99A79CB0B}" dt="2017-12-03T16:31:54.155" v="28739" actId="478"/>
          <ac:spMkLst>
            <pc:docMk/>
            <pc:sldMk cId="1841411861" sldId="337"/>
            <ac:spMk id="13" creationId="{24DF8A80-3343-4B5A-B505-948DA032C664}"/>
          </ac:spMkLst>
        </pc:spChg>
        <pc:spChg chg="del">
          <ac:chgData name="Kevin Koch" userId="e9b403a4c599b649" providerId="LiveId" clId="{666AF84C-500C-4A75-B6C7-30E99A79CB0B}" dt="2017-12-03T16:31:54.155" v="28739" actId="478"/>
          <ac:spMkLst>
            <pc:docMk/>
            <pc:sldMk cId="1841411861" sldId="337"/>
            <ac:spMk id="20" creationId="{82FC66C1-FB51-4706-9249-A32A1F641476}"/>
          </ac:spMkLst>
        </pc:spChg>
        <pc:spChg chg="del">
          <ac:chgData name="Kevin Koch" userId="e9b403a4c599b649" providerId="LiveId" clId="{666AF84C-500C-4A75-B6C7-30E99A79CB0B}" dt="2017-12-03T16:31:54.155" v="28739" actId="478"/>
          <ac:spMkLst>
            <pc:docMk/>
            <pc:sldMk cId="1841411861" sldId="337"/>
            <ac:spMk id="21" creationId="{9EE0A773-CD02-474D-ADBA-D37B8D7E95A0}"/>
          </ac:spMkLst>
        </pc:spChg>
        <pc:spChg chg="del">
          <ac:chgData name="Kevin Koch" userId="e9b403a4c599b649" providerId="LiveId" clId="{666AF84C-500C-4A75-B6C7-30E99A79CB0B}" dt="2017-12-03T16:31:54.155" v="28739" actId="478"/>
          <ac:spMkLst>
            <pc:docMk/>
            <pc:sldMk cId="1841411861" sldId="337"/>
            <ac:spMk id="22" creationId="{14D0611B-68CC-46A4-8459-EF02F5CD9EA9}"/>
          </ac:spMkLst>
        </pc:spChg>
        <pc:spChg chg="del mod">
          <ac:chgData name="Kevin Koch" userId="e9b403a4c599b649" providerId="LiveId" clId="{666AF84C-500C-4A75-B6C7-30E99A79CB0B}" dt="2017-12-04T11:28:41.092" v="39176" actId="478"/>
          <ac:spMkLst>
            <pc:docMk/>
            <pc:sldMk cId="1841411861" sldId="337"/>
            <ac:spMk id="41" creationId="{E420C45D-6A52-4F7A-9D0C-F74D7FF4201E}"/>
          </ac:spMkLst>
        </pc:spChg>
        <pc:spChg chg="add mod">
          <ac:chgData name="Kevin Koch" userId="e9b403a4c599b649" providerId="LiveId" clId="{666AF84C-500C-4A75-B6C7-30E99A79CB0B}" dt="2017-12-03T17:18:54.318" v="30038" actId="12788"/>
          <ac:spMkLst>
            <pc:docMk/>
            <pc:sldMk cId="1841411861" sldId="337"/>
            <ac:spMk id="44" creationId="{327FF3D0-2EBE-4041-B8F1-CEC441099170}"/>
          </ac:spMkLst>
        </pc:spChg>
        <pc:spChg chg="add mod">
          <ac:chgData name="Kevin Koch" userId="e9b403a4c599b649" providerId="LiveId" clId="{666AF84C-500C-4A75-B6C7-30E99A79CB0B}" dt="2017-12-03T17:21:12.274" v="30151" actId="20577"/>
          <ac:spMkLst>
            <pc:docMk/>
            <pc:sldMk cId="1841411861" sldId="337"/>
            <ac:spMk id="45" creationId="{9EA9C0EA-8DF8-4483-9E70-34BC57F67314}"/>
          </ac:spMkLst>
        </pc:spChg>
        <pc:spChg chg="add del">
          <ac:chgData name="Kevin Koch" userId="e9b403a4c599b649" providerId="LiveId" clId="{666AF84C-500C-4A75-B6C7-30E99A79CB0B}" dt="2017-12-03T16:55:40.673" v="29409" actId="478"/>
          <ac:spMkLst>
            <pc:docMk/>
            <pc:sldMk cId="1841411861" sldId="337"/>
            <ac:spMk id="46" creationId="{1BEE198B-3AA9-43B4-B44C-76E3C9C59A1F}"/>
          </ac:spMkLst>
        </pc:spChg>
        <pc:spChg chg="add del">
          <ac:chgData name="Kevin Koch" userId="e9b403a4c599b649" providerId="LiveId" clId="{666AF84C-500C-4A75-B6C7-30E99A79CB0B}" dt="2017-12-03T16:55:40.673" v="29409" actId="478"/>
          <ac:spMkLst>
            <pc:docMk/>
            <pc:sldMk cId="1841411861" sldId="337"/>
            <ac:spMk id="47" creationId="{AE58CEED-D9E2-44E1-907C-008BF5FF0B17}"/>
          </ac:spMkLst>
        </pc:spChg>
        <pc:spChg chg="add del">
          <ac:chgData name="Kevin Koch" userId="e9b403a4c599b649" providerId="LiveId" clId="{666AF84C-500C-4A75-B6C7-30E99A79CB0B}" dt="2017-12-03T16:55:40.673" v="29409" actId="478"/>
          <ac:spMkLst>
            <pc:docMk/>
            <pc:sldMk cId="1841411861" sldId="337"/>
            <ac:spMk id="48" creationId="{30BB4D5B-3CBC-4067-BC20-5AC3DB9A8671}"/>
          </ac:spMkLst>
        </pc:spChg>
        <pc:spChg chg="add mod">
          <ac:chgData name="Kevin Koch" userId="e9b403a4c599b649" providerId="LiveId" clId="{666AF84C-500C-4A75-B6C7-30E99A79CB0B}" dt="2017-12-04T11:36:55.678" v="39461" actId="1036"/>
          <ac:spMkLst>
            <pc:docMk/>
            <pc:sldMk cId="1841411861" sldId="337"/>
            <ac:spMk id="52" creationId="{8EA8CFB9-9899-4CDF-BD04-596CCE47AFAF}"/>
          </ac:spMkLst>
        </pc:spChg>
        <pc:spChg chg="add mod">
          <ac:chgData name="Kevin Koch" userId="e9b403a4c599b649" providerId="LiveId" clId="{666AF84C-500C-4A75-B6C7-30E99A79CB0B}" dt="2017-12-04T11:42:39.900" v="39985" actId="20577"/>
          <ac:spMkLst>
            <pc:docMk/>
            <pc:sldMk cId="1841411861" sldId="337"/>
            <ac:spMk id="53" creationId="{2DA83207-761E-41BE-B228-373A4C6DE56B}"/>
          </ac:spMkLst>
        </pc:spChg>
        <pc:spChg chg="add del">
          <ac:chgData name="Kevin Koch" userId="e9b403a4c599b649" providerId="LiveId" clId="{666AF84C-500C-4A75-B6C7-30E99A79CB0B}" dt="2017-12-03T16:55:40.673" v="29409" actId="478"/>
          <ac:spMkLst>
            <pc:docMk/>
            <pc:sldMk cId="1841411861" sldId="337"/>
            <ac:spMk id="55" creationId="{53A4DE15-BFBE-4078-B66E-1708419CD424}"/>
          </ac:spMkLst>
        </pc:spChg>
        <pc:spChg chg="add mod">
          <ac:chgData name="Kevin Koch" userId="e9b403a4c599b649" providerId="LiveId" clId="{666AF84C-500C-4A75-B6C7-30E99A79CB0B}" dt="2017-12-04T11:36:55.678" v="39461" actId="1036"/>
          <ac:spMkLst>
            <pc:docMk/>
            <pc:sldMk cId="1841411861" sldId="337"/>
            <ac:spMk id="58" creationId="{7441C104-D923-41EA-95EE-63CE2DAE227F}"/>
          </ac:spMkLst>
        </pc:spChg>
        <pc:spChg chg="add mod">
          <ac:chgData name="Kevin Koch" userId="e9b403a4c599b649" providerId="LiveId" clId="{666AF84C-500C-4A75-B6C7-30E99A79CB0B}" dt="2017-12-04T11:36:55.678" v="39461" actId="1036"/>
          <ac:spMkLst>
            <pc:docMk/>
            <pc:sldMk cId="1841411861" sldId="337"/>
            <ac:spMk id="59" creationId="{6F619BA6-F395-4F49-8CF9-F4498815854A}"/>
          </ac:spMkLst>
        </pc:spChg>
        <pc:spChg chg="add mod">
          <ac:chgData name="Kevin Koch" userId="e9b403a4c599b649" providerId="LiveId" clId="{666AF84C-500C-4A75-B6C7-30E99A79CB0B}" dt="2017-12-04T11:36:55.678" v="39461" actId="1036"/>
          <ac:spMkLst>
            <pc:docMk/>
            <pc:sldMk cId="1841411861" sldId="337"/>
            <ac:spMk id="60" creationId="{CA0FD01D-B77C-4B7C-8067-426E28BEA356}"/>
          </ac:spMkLst>
        </pc:spChg>
        <pc:spChg chg="add mod">
          <ac:chgData name="Kevin Koch" userId="e9b403a4c599b649" providerId="LiveId" clId="{666AF84C-500C-4A75-B6C7-30E99A79CB0B}" dt="2017-12-04T11:36:55.678" v="39461" actId="1036"/>
          <ac:spMkLst>
            <pc:docMk/>
            <pc:sldMk cId="1841411861" sldId="337"/>
            <ac:spMk id="62" creationId="{6E223178-9895-496F-BB24-512DBBE67677}"/>
          </ac:spMkLst>
        </pc:spChg>
        <pc:spChg chg="add mod">
          <ac:chgData name="Kevin Koch" userId="e9b403a4c599b649" providerId="LiveId" clId="{666AF84C-500C-4A75-B6C7-30E99A79CB0B}" dt="2017-12-04T11:36:55.678" v="39461" actId="1036"/>
          <ac:spMkLst>
            <pc:docMk/>
            <pc:sldMk cId="1841411861" sldId="337"/>
            <ac:spMk id="76" creationId="{5214DA13-91C0-4827-8CD8-4C2459FAA8D2}"/>
          </ac:spMkLst>
        </pc:spChg>
        <pc:spChg chg="add mod">
          <ac:chgData name="Kevin Koch" userId="e9b403a4c599b649" providerId="LiveId" clId="{666AF84C-500C-4A75-B6C7-30E99A79CB0B}" dt="2017-12-04T11:36:55.678" v="39461" actId="1036"/>
          <ac:spMkLst>
            <pc:docMk/>
            <pc:sldMk cId="1841411861" sldId="337"/>
            <ac:spMk id="77" creationId="{C1C68A55-CBE7-4F6C-AA60-EB5EBD234C65}"/>
          </ac:spMkLst>
        </pc:spChg>
        <pc:spChg chg="add del mod">
          <ac:chgData name="Kevin Koch" userId="e9b403a4c599b649" providerId="LiveId" clId="{666AF84C-500C-4A75-B6C7-30E99A79CB0B}" dt="2017-12-03T17:10:08.233" v="29677" actId="478"/>
          <ac:spMkLst>
            <pc:docMk/>
            <pc:sldMk cId="1841411861" sldId="337"/>
            <ac:spMk id="78" creationId="{33D1C9D5-62BF-4D37-8D90-1A4ECCDBB03C}"/>
          </ac:spMkLst>
        </pc:spChg>
        <pc:spChg chg="add mod">
          <ac:chgData name="Kevin Koch" userId="e9b403a4c599b649" providerId="LiveId" clId="{666AF84C-500C-4A75-B6C7-30E99A79CB0B}" dt="2017-12-04T11:37:07.616" v="39462" actId="1036"/>
          <ac:spMkLst>
            <pc:docMk/>
            <pc:sldMk cId="1841411861" sldId="337"/>
            <ac:spMk id="79" creationId="{0E88DB26-AB38-42DE-8F97-C3840FF9011D}"/>
          </ac:spMkLst>
        </pc:spChg>
        <pc:spChg chg="add mod">
          <ac:chgData name="Kevin Koch" userId="e9b403a4c599b649" providerId="LiveId" clId="{666AF84C-500C-4A75-B6C7-30E99A79CB0B}" dt="2017-12-03T17:20:02.323" v="30084" actId="1037"/>
          <ac:spMkLst>
            <pc:docMk/>
            <pc:sldMk cId="1841411861" sldId="337"/>
            <ac:spMk id="83" creationId="{BD3A277C-E517-406F-82E8-5D00FDCCD7E9}"/>
          </ac:spMkLst>
        </pc:spChg>
        <pc:spChg chg="add del mod">
          <ac:chgData name="Kevin Koch" userId="e9b403a4c599b649" providerId="LiveId" clId="{666AF84C-500C-4A75-B6C7-30E99A79CB0B}" dt="2017-12-03T17:15:30.065" v="29854" actId="478"/>
          <ac:spMkLst>
            <pc:docMk/>
            <pc:sldMk cId="1841411861" sldId="337"/>
            <ac:spMk id="85" creationId="{B0833063-A87C-4B69-9D98-E5D93273A8AC}"/>
          </ac:spMkLst>
        </pc:spChg>
        <pc:spChg chg="add mod">
          <ac:chgData name="Kevin Koch" userId="e9b403a4c599b649" providerId="LiveId" clId="{666AF84C-500C-4A75-B6C7-30E99A79CB0B}" dt="2017-12-03T17:20:02.323" v="30084" actId="1037"/>
          <ac:spMkLst>
            <pc:docMk/>
            <pc:sldMk cId="1841411861" sldId="337"/>
            <ac:spMk id="86" creationId="{2D2A5660-F885-4457-96CB-27D279C048AF}"/>
          </ac:spMkLst>
        </pc:spChg>
        <pc:spChg chg="add mod">
          <ac:chgData name="Kevin Koch" userId="e9b403a4c599b649" providerId="LiveId" clId="{666AF84C-500C-4A75-B6C7-30E99A79CB0B}" dt="2017-12-03T17:20:02.323" v="30084" actId="1037"/>
          <ac:spMkLst>
            <pc:docMk/>
            <pc:sldMk cId="1841411861" sldId="337"/>
            <ac:spMk id="88" creationId="{CDE1D8AA-4635-4F74-B531-7B2005E13AF6}"/>
          </ac:spMkLst>
        </pc:spChg>
        <pc:spChg chg="add mod">
          <ac:chgData name="Kevin Koch" userId="e9b403a4c599b649" providerId="LiveId" clId="{666AF84C-500C-4A75-B6C7-30E99A79CB0B}" dt="2017-12-03T17:20:02.323" v="30084" actId="1037"/>
          <ac:spMkLst>
            <pc:docMk/>
            <pc:sldMk cId="1841411861" sldId="337"/>
            <ac:spMk id="94" creationId="{AE9E20DA-A41D-42C3-8D64-211F3DFF42CF}"/>
          </ac:spMkLst>
        </pc:spChg>
        <pc:spChg chg="add mod">
          <ac:chgData name="Kevin Koch" userId="e9b403a4c599b649" providerId="LiveId" clId="{666AF84C-500C-4A75-B6C7-30E99A79CB0B}" dt="2017-12-03T17:20:43.330" v="30143" actId="20577"/>
          <ac:spMkLst>
            <pc:docMk/>
            <pc:sldMk cId="1841411861" sldId="337"/>
            <ac:spMk id="100" creationId="{5A6B4D49-6C83-4B5F-B796-E70419900120}"/>
          </ac:spMkLst>
        </pc:spChg>
        <pc:spChg chg="add mod">
          <ac:chgData name="Kevin Koch" userId="e9b403a4c599b649" providerId="LiveId" clId="{666AF84C-500C-4A75-B6C7-30E99A79CB0B}" dt="2017-12-03T17:20:04.402" v="30090" actId="1037"/>
          <ac:spMkLst>
            <pc:docMk/>
            <pc:sldMk cId="1841411861" sldId="337"/>
            <ac:spMk id="115" creationId="{581C5451-6BB8-489F-9AFC-968EC3DB9964}"/>
          </ac:spMkLst>
        </pc:spChg>
        <pc:spChg chg="add mod">
          <ac:chgData name="Kevin Koch" userId="e9b403a4c599b649" providerId="LiveId" clId="{666AF84C-500C-4A75-B6C7-30E99A79CB0B}" dt="2017-12-04T11:36:30.002" v="39459" actId="114"/>
          <ac:spMkLst>
            <pc:docMk/>
            <pc:sldMk cId="1841411861" sldId="337"/>
            <ac:spMk id="116" creationId="{28383E50-042F-4206-B511-E9E8905FE2D6}"/>
          </ac:spMkLst>
        </pc:spChg>
        <pc:grpChg chg="add del">
          <ac:chgData name="Kevin Koch" userId="e9b403a4c599b649" providerId="LiveId" clId="{666AF84C-500C-4A75-B6C7-30E99A79CB0B}" dt="2017-12-03T16:55:40.673" v="29409" actId="478"/>
          <ac:grpSpMkLst>
            <pc:docMk/>
            <pc:sldMk cId="1841411861" sldId="337"/>
            <ac:grpSpMk id="24" creationId="{E4F12CD4-3484-4474-A351-3156A0DBCC9E}"/>
          </ac:grpSpMkLst>
        </pc:grpChg>
        <pc:grpChg chg="add del">
          <ac:chgData name="Kevin Koch" userId="e9b403a4c599b649" providerId="LiveId" clId="{666AF84C-500C-4A75-B6C7-30E99A79CB0B}" dt="2017-12-03T16:55:40.673" v="29409" actId="478"/>
          <ac:grpSpMkLst>
            <pc:docMk/>
            <pc:sldMk cId="1841411861" sldId="337"/>
            <ac:grpSpMk id="32" creationId="{52F97E5E-4E33-472F-A5C0-B017D227675C}"/>
          </ac:grpSpMkLst>
        </pc:grpChg>
        <pc:grpChg chg="add del">
          <ac:chgData name="Kevin Koch" userId="e9b403a4c599b649" providerId="LiveId" clId="{666AF84C-500C-4A75-B6C7-30E99A79CB0B}" dt="2017-12-03T16:55:40.673" v="29409" actId="478"/>
          <ac:grpSpMkLst>
            <pc:docMk/>
            <pc:sldMk cId="1841411861" sldId="337"/>
            <ac:grpSpMk id="38" creationId="{2D7905EF-3DA7-4C8D-B563-23076D9E8746}"/>
          </ac:grpSpMkLst>
        </pc:grpChg>
        <pc:graphicFrameChg chg="mod">
          <ac:chgData name="Kevin Koch" userId="e9b403a4c599b649" providerId="LiveId" clId="{666AF84C-500C-4A75-B6C7-30E99A79CB0B}" dt="2017-12-03T16:31:49.209" v="28738" actId="20577"/>
          <ac:graphicFrameMkLst>
            <pc:docMk/>
            <pc:sldMk cId="1841411861" sldId="337"/>
            <ac:graphicFrameMk id="6" creationId="{BA6652B3-71AD-4293-9209-1A5482BE711A}"/>
          </ac:graphicFrameMkLst>
        </pc:graphicFrameChg>
        <pc:picChg chg="add del">
          <ac:chgData name="Kevin Koch" userId="e9b403a4c599b649" providerId="LiveId" clId="{666AF84C-500C-4A75-B6C7-30E99A79CB0B}" dt="2017-12-03T16:55:40.673" v="29409" actId="478"/>
          <ac:picMkLst>
            <pc:docMk/>
            <pc:sldMk cId="1841411861" sldId="337"/>
            <ac:picMk id="17" creationId="{A6DFA305-8B9F-40B0-A3AC-A2A85F95BCE6}"/>
          </ac:picMkLst>
        </pc:picChg>
        <pc:picChg chg="add del">
          <ac:chgData name="Kevin Koch" userId="e9b403a4c599b649" providerId="LiveId" clId="{666AF84C-500C-4A75-B6C7-30E99A79CB0B}" dt="2017-12-03T16:55:40.673" v="29409" actId="478"/>
          <ac:picMkLst>
            <pc:docMk/>
            <pc:sldMk cId="1841411861" sldId="337"/>
            <ac:picMk id="19" creationId="{53CB3E70-31AD-4EF7-9699-ABF3E6BDADF2}"/>
          </ac:picMkLst>
        </pc:picChg>
        <pc:picChg chg="add del">
          <ac:chgData name="Kevin Koch" userId="e9b403a4c599b649" providerId="LiveId" clId="{666AF84C-500C-4A75-B6C7-30E99A79CB0B}" dt="2017-12-03T16:55:40.673" v="29409" actId="478"/>
          <ac:picMkLst>
            <pc:docMk/>
            <pc:sldMk cId="1841411861" sldId="337"/>
            <ac:picMk id="23" creationId="{B37F9C8D-A26D-4376-829B-DFB0F446589E}"/>
          </ac:picMkLst>
        </pc:picChg>
        <pc:picChg chg="add del">
          <ac:chgData name="Kevin Koch" userId="e9b403a4c599b649" providerId="LiveId" clId="{666AF84C-500C-4A75-B6C7-30E99A79CB0B}" dt="2017-12-03T16:55:40.673" v="29409" actId="478"/>
          <ac:picMkLst>
            <pc:docMk/>
            <pc:sldMk cId="1841411861" sldId="337"/>
            <ac:picMk id="31" creationId="{749EE5DE-D52A-4954-AFB1-FA4A8D72B17C}"/>
          </ac:picMkLst>
        </pc:picChg>
        <pc:picChg chg="add del">
          <ac:chgData name="Kevin Koch" userId="e9b403a4c599b649" providerId="LiveId" clId="{666AF84C-500C-4A75-B6C7-30E99A79CB0B}" dt="2017-12-03T16:55:40.673" v="29409" actId="478"/>
          <ac:picMkLst>
            <pc:docMk/>
            <pc:sldMk cId="1841411861" sldId="337"/>
            <ac:picMk id="49" creationId="{28758A4E-41D5-48A4-B510-029F5B16347E}"/>
          </ac:picMkLst>
        </pc:picChg>
        <pc:picChg chg="add del">
          <ac:chgData name="Kevin Koch" userId="e9b403a4c599b649" providerId="LiveId" clId="{666AF84C-500C-4A75-B6C7-30E99A79CB0B}" dt="2017-12-03T16:55:40.673" v="29409" actId="478"/>
          <ac:picMkLst>
            <pc:docMk/>
            <pc:sldMk cId="1841411861" sldId="337"/>
            <ac:picMk id="50" creationId="{645D0C40-9362-4B36-B77C-49CD48C4AE0A}"/>
          </ac:picMkLst>
        </pc:picChg>
        <pc:picChg chg="add del">
          <ac:chgData name="Kevin Koch" userId="e9b403a4c599b649" providerId="LiveId" clId="{666AF84C-500C-4A75-B6C7-30E99A79CB0B}" dt="2017-12-03T16:55:40.673" v="29409" actId="478"/>
          <ac:picMkLst>
            <pc:docMk/>
            <pc:sldMk cId="1841411861" sldId="337"/>
            <ac:picMk id="51" creationId="{DAB2614D-0349-4922-BD2D-DEDC555EAB3E}"/>
          </ac:picMkLst>
        </pc:picChg>
        <pc:picChg chg="add del">
          <ac:chgData name="Kevin Koch" userId="e9b403a4c599b649" providerId="LiveId" clId="{666AF84C-500C-4A75-B6C7-30E99A79CB0B}" dt="2017-12-03T16:55:40.673" v="29409" actId="478"/>
          <ac:picMkLst>
            <pc:docMk/>
            <pc:sldMk cId="1841411861" sldId="337"/>
            <ac:picMk id="54" creationId="{A70D24A3-56A4-4B14-9A87-D9CDC536A1E1}"/>
          </ac:picMkLst>
        </pc:picChg>
        <pc:picChg chg="add del">
          <ac:chgData name="Kevin Koch" userId="e9b403a4c599b649" providerId="LiveId" clId="{666AF84C-500C-4A75-B6C7-30E99A79CB0B}" dt="2017-12-03T17:01:19.297" v="29475" actId="478"/>
          <ac:picMkLst>
            <pc:docMk/>
            <pc:sldMk cId="1841411861" sldId="337"/>
            <ac:picMk id="56" creationId="{52248318-E3DC-4E61-969F-67D531A9D209}"/>
          </ac:picMkLst>
        </pc:picChg>
        <pc:picChg chg="add del mod">
          <ac:chgData name="Kevin Koch" userId="e9b403a4c599b649" providerId="LiveId" clId="{666AF84C-500C-4A75-B6C7-30E99A79CB0B}" dt="2017-12-03T17:09:32.648" v="29650" actId="478"/>
          <ac:picMkLst>
            <pc:docMk/>
            <pc:sldMk cId="1841411861" sldId="337"/>
            <ac:picMk id="57" creationId="{53D52652-918D-4674-918B-4E1742F18AEA}"/>
          </ac:picMkLst>
        </pc:picChg>
        <pc:picChg chg="add del mod">
          <ac:chgData name="Kevin Koch" userId="e9b403a4c599b649" providerId="LiveId" clId="{666AF84C-500C-4A75-B6C7-30E99A79CB0B}" dt="2017-12-03T17:17:59.960" v="30001" actId="478"/>
          <ac:picMkLst>
            <pc:docMk/>
            <pc:sldMk cId="1841411861" sldId="337"/>
            <ac:picMk id="92" creationId="{29815FE9-E773-4EE9-A005-963A2B3B7086}"/>
          </ac:picMkLst>
        </pc:picChg>
        <pc:cxnChg chg="add mod">
          <ac:chgData name="Kevin Koch" userId="e9b403a4c599b649" providerId="LiveId" clId="{666AF84C-500C-4A75-B6C7-30E99A79CB0B}" dt="2017-12-04T11:36:55.678" v="39461" actId="1036"/>
          <ac:cxnSpMkLst>
            <pc:docMk/>
            <pc:sldMk cId="1841411861" sldId="337"/>
            <ac:cxnSpMk id="9" creationId="{0555685B-AC18-44F2-8A21-0F86E6058322}"/>
          </ac:cxnSpMkLst>
        </pc:cxnChg>
        <pc:cxnChg chg="del mod">
          <ac:chgData name="Kevin Koch" userId="e9b403a4c599b649" providerId="LiveId" clId="{666AF84C-500C-4A75-B6C7-30E99A79CB0B}" dt="2017-12-03T16:31:54.155" v="28739" actId="478"/>
          <ac:cxnSpMkLst>
            <pc:docMk/>
            <pc:sldMk cId="1841411861" sldId="337"/>
            <ac:cxnSpMk id="18" creationId="{3CB08651-1AB5-45F9-A609-95C389C22E33}"/>
          </ac:cxnSpMkLst>
        </pc:cxnChg>
        <pc:cxnChg chg="del mod">
          <ac:chgData name="Kevin Koch" userId="e9b403a4c599b649" providerId="LiveId" clId="{666AF84C-500C-4A75-B6C7-30E99A79CB0B}" dt="2017-12-03T16:31:54.155" v="28739" actId="478"/>
          <ac:cxnSpMkLst>
            <pc:docMk/>
            <pc:sldMk cId="1841411861" sldId="337"/>
            <ac:cxnSpMk id="25" creationId="{80325F2D-8DE1-4345-881F-9AC035C032C8}"/>
          </ac:cxnSpMkLst>
        </pc:cxnChg>
        <pc:cxnChg chg="del mod">
          <ac:chgData name="Kevin Koch" userId="e9b403a4c599b649" providerId="LiveId" clId="{666AF84C-500C-4A75-B6C7-30E99A79CB0B}" dt="2017-12-03T16:31:54.155" v="28739" actId="478"/>
          <ac:cxnSpMkLst>
            <pc:docMk/>
            <pc:sldMk cId="1841411861" sldId="337"/>
            <ac:cxnSpMk id="36" creationId="{4439E8FF-21A3-4F71-8418-F9ED327D6D70}"/>
          </ac:cxnSpMkLst>
        </pc:cxnChg>
        <pc:cxnChg chg="add mod">
          <ac:chgData name="Kevin Koch" userId="e9b403a4c599b649" providerId="LiveId" clId="{666AF84C-500C-4A75-B6C7-30E99A79CB0B}" dt="2017-12-04T11:36:55.678" v="39461" actId="1036"/>
          <ac:cxnSpMkLst>
            <pc:docMk/>
            <pc:sldMk cId="1841411861" sldId="337"/>
            <ac:cxnSpMk id="61" creationId="{4528D9EF-C0BB-4F66-8431-AA2C87D573EF}"/>
          </ac:cxnSpMkLst>
        </pc:cxnChg>
        <pc:cxnChg chg="add mod">
          <ac:chgData name="Kevin Koch" userId="e9b403a4c599b649" providerId="LiveId" clId="{666AF84C-500C-4A75-B6C7-30E99A79CB0B}" dt="2017-12-04T11:36:55.678" v="39461" actId="1036"/>
          <ac:cxnSpMkLst>
            <pc:docMk/>
            <pc:sldMk cId="1841411861" sldId="337"/>
            <ac:cxnSpMk id="66" creationId="{B1A6DC21-DC46-4FDA-B08D-A80A015300D5}"/>
          </ac:cxnSpMkLst>
        </pc:cxnChg>
        <pc:cxnChg chg="add del mod">
          <ac:chgData name="Kevin Koch" userId="e9b403a4c599b649" providerId="LiveId" clId="{666AF84C-500C-4A75-B6C7-30E99A79CB0B}" dt="2017-12-03T17:08:33.697" v="29628" actId="478"/>
          <ac:cxnSpMkLst>
            <pc:docMk/>
            <pc:sldMk cId="1841411861" sldId="337"/>
            <ac:cxnSpMk id="69" creationId="{B543BE8F-2C18-4314-A6D8-85224FA758DA}"/>
          </ac:cxnSpMkLst>
        </pc:cxnChg>
        <pc:cxnChg chg="add mod">
          <ac:chgData name="Kevin Koch" userId="e9b403a4c599b649" providerId="LiveId" clId="{666AF84C-500C-4A75-B6C7-30E99A79CB0B}" dt="2017-12-04T11:36:55.678" v="39461" actId="1036"/>
          <ac:cxnSpMkLst>
            <pc:docMk/>
            <pc:sldMk cId="1841411861" sldId="337"/>
            <ac:cxnSpMk id="72" creationId="{7A44C5AB-6505-4DE2-97CB-598AC9431691}"/>
          </ac:cxnSpMkLst>
        </pc:cxnChg>
        <pc:cxnChg chg="add mod">
          <ac:chgData name="Kevin Koch" userId="e9b403a4c599b649" providerId="LiveId" clId="{666AF84C-500C-4A75-B6C7-30E99A79CB0B}" dt="2017-12-03T17:20:02.323" v="30084" actId="1037"/>
          <ac:cxnSpMkLst>
            <pc:docMk/>
            <pc:sldMk cId="1841411861" sldId="337"/>
            <ac:cxnSpMk id="84" creationId="{36CA55B6-949A-45CF-AB36-763E4F2AD854}"/>
          </ac:cxnSpMkLst>
        </pc:cxnChg>
        <pc:cxnChg chg="add mod">
          <ac:chgData name="Kevin Koch" userId="e9b403a4c599b649" providerId="LiveId" clId="{666AF84C-500C-4A75-B6C7-30E99A79CB0B}" dt="2017-12-03T17:20:02.323" v="30084" actId="1037"/>
          <ac:cxnSpMkLst>
            <pc:docMk/>
            <pc:sldMk cId="1841411861" sldId="337"/>
            <ac:cxnSpMk id="87" creationId="{F6951A74-C223-4897-BA19-F71661D722B8}"/>
          </ac:cxnSpMkLst>
        </pc:cxnChg>
        <pc:cxnChg chg="add mod">
          <ac:chgData name="Kevin Koch" userId="e9b403a4c599b649" providerId="LiveId" clId="{666AF84C-500C-4A75-B6C7-30E99A79CB0B}" dt="2017-12-03T17:20:02.323" v="30084" actId="1037"/>
          <ac:cxnSpMkLst>
            <pc:docMk/>
            <pc:sldMk cId="1841411861" sldId="337"/>
            <ac:cxnSpMk id="89" creationId="{27BC55CB-8A25-4B6E-850E-D4F435945B7E}"/>
          </ac:cxnSpMkLst>
        </pc:cxnChg>
        <pc:cxnChg chg="add del mod">
          <ac:chgData name="Kevin Koch" userId="e9b403a4c599b649" providerId="LiveId" clId="{666AF84C-500C-4A75-B6C7-30E99A79CB0B}" dt="2017-12-03T17:16:52.424" v="29940" actId="478"/>
          <ac:cxnSpMkLst>
            <pc:docMk/>
            <pc:sldMk cId="1841411861" sldId="337"/>
            <ac:cxnSpMk id="90" creationId="{42456C2A-4C6C-4A4A-BE2F-43420B6D0B5D}"/>
          </ac:cxnSpMkLst>
        </pc:cxnChg>
        <pc:cxnChg chg="add mod">
          <ac:chgData name="Kevin Koch" userId="e9b403a4c599b649" providerId="LiveId" clId="{666AF84C-500C-4A75-B6C7-30E99A79CB0B}" dt="2017-12-03T17:20:02.323" v="30084" actId="1037"/>
          <ac:cxnSpMkLst>
            <pc:docMk/>
            <pc:sldMk cId="1841411861" sldId="337"/>
            <ac:cxnSpMk id="103" creationId="{B79949A5-D505-4F23-AACC-70F20F913B98}"/>
          </ac:cxnSpMkLst>
        </pc:cxnChg>
      </pc:sldChg>
      <pc:sldChg chg="addSp delSp modSp add modNotesTx">
        <pc:chgData name="Kevin Koch" userId="e9b403a4c599b649" providerId="LiveId" clId="{666AF84C-500C-4A75-B6C7-30E99A79CB0B}" dt="2017-12-06T14:55:40.849" v="42416" actId="20577"/>
        <pc:sldMkLst>
          <pc:docMk/>
          <pc:sldMk cId="1102326634" sldId="338"/>
        </pc:sldMkLst>
        <pc:spChg chg="mod ord">
          <ac:chgData name="Kevin Koch" userId="e9b403a4c599b649" providerId="LiveId" clId="{666AF84C-500C-4A75-B6C7-30E99A79CB0B}" dt="2017-12-06T14:55:40.301" v="42373" actId="20577"/>
          <ac:spMkLst>
            <pc:docMk/>
            <pc:sldMk cId="1102326634" sldId="338"/>
            <ac:spMk id="2" creationId="{00000000-0000-0000-0000-000000000000}"/>
          </ac:spMkLst>
        </pc:spChg>
        <pc:spChg chg="mod ord">
          <ac:chgData name="Kevin Koch" userId="e9b403a4c599b649" providerId="LiveId" clId="{666AF84C-500C-4A75-B6C7-30E99A79CB0B}" dt="2017-12-06T14:55:40.849" v="42414" actId="6549"/>
          <ac:spMkLst>
            <pc:docMk/>
            <pc:sldMk cId="1102326634" sldId="338"/>
            <ac:spMk id="4" creationId="{A412107E-06D9-467A-8B44-DFDFA45A87F5}"/>
          </ac:spMkLst>
        </pc:spChg>
        <pc:spChg chg="mod ord">
          <ac:chgData name="Kevin Koch" userId="e9b403a4c599b649" providerId="LiveId" clId="{666AF84C-500C-4A75-B6C7-30E99A79CB0B}" dt="2017-12-03T16:37:12.913" v="28906" actId="20577"/>
          <ac:spMkLst>
            <pc:docMk/>
            <pc:sldMk cId="1102326634" sldId="338"/>
            <ac:spMk id="5" creationId="{00000000-0000-0000-0000-000000000000}"/>
          </ac:spMkLst>
        </pc:spChg>
        <pc:spChg chg="del">
          <ac:chgData name="Kevin Koch" userId="e9b403a4c599b649" providerId="LiveId" clId="{666AF84C-500C-4A75-B6C7-30E99A79CB0B}" dt="2017-12-03T16:32:53.082" v="28836" actId="478"/>
          <ac:spMkLst>
            <pc:docMk/>
            <pc:sldMk cId="1102326634" sldId="338"/>
            <ac:spMk id="7" creationId="{050A0687-7CD6-4016-A81A-4B424C9F7239}"/>
          </ac:spMkLst>
        </pc:spChg>
        <pc:spChg chg="del">
          <ac:chgData name="Kevin Koch" userId="e9b403a4c599b649" providerId="LiveId" clId="{666AF84C-500C-4A75-B6C7-30E99A79CB0B}" dt="2017-12-03T16:32:53.082" v="28836" actId="478"/>
          <ac:spMkLst>
            <pc:docMk/>
            <pc:sldMk cId="1102326634" sldId="338"/>
            <ac:spMk id="12" creationId="{717B9067-F1F6-4211-8414-5335BC04E2E2}"/>
          </ac:spMkLst>
        </pc:spChg>
        <pc:spChg chg="del">
          <ac:chgData name="Kevin Koch" userId="e9b403a4c599b649" providerId="LiveId" clId="{666AF84C-500C-4A75-B6C7-30E99A79CB0B}" dt="2017-12-03T16:32:53.082" v="28836" actId="478"/>
          <ac:spMkLst>
            <pc:docMk/>
            <pc:sldMk cId="1102326634" sldId="338"/>
            <ac:spMk id="13" creationId="{24DF8A80-3343-4B5A-B505-948DA032C664}"/>
          </ac:spMkLst>
        </pc:spChg>
        <pc:spChg chg="add mod ord">
          <ac:chgData name="Kevin Koch" userId="e9b403a4c599b649" providerId="LiveId" clId="{666AF84C-500C-4A75-B6C7-30E99A79CB0B}" dt="2017-12-03T16:37:22.321" v="28931" actId="1076"/>
          <ac:spMkLst>
            <pc:docMk/>
            <pc:sldMk cId="1102326634" sldId="338"/>
            <ac:spMk id="17" creationId="{0C252225-6669-4398-B9C5-F7C44905C10F}"/>
          </ac:spMkLst>
        </pc:spChg>
        <pc:spChg chg="add mod">
          <ac:chgData name="Kevin Koch" userId="e9b403a4c599b649" providerId="LiveId" clId="{666AF84C-500C-4A75-B6C7-30E99A79CB0B}" dt="2017-12-03T16:40:48.907" v="29064" actId="20577"/>
          <ac:spMkLst>
            <pc:docMk/>
            <pc:sldMk cId="1102326634" sldId="338"/>
            <ac:spMk id="19" creationId="{ADDED0BC-6D2C-47AF-A1F8-953227B73031}"/>
          </ac:spMkLst>
        </pc:spChg>
        <pc:spChg chg="del">
          <ac:chgData name="Kevin Koch" userId="e9b403a4c599b649" providerId="LiveId" clId="{666AF84C-500C-4A75-B6C7-30E99A79CB0B}" dt="2017-12-03T16:32:53.082" v="28836" actId="478"/>
          <ac:spMkLst>
            <pc:docMk/>
            <pc:sldMk cId="1102326634" sldId="338"/>
            <ac:spMk id="20" creationId="{82FC66C1-FB51-4706-9249-A32A1F641476}"/>
          </ac:spMkLst>
        </pc:spChg>
        <pc:spChg chg="del">
          <ac:chgData name="Kevin Koch" userId="e9b403a4c599b649" providerId="LiveId" clId="{666AF84C-500C-4A75-B6C7-30E99A79CB0B}" dt="2017-12-03T16:32:53.082" v="28836" actId="478"/>
          <ac:spMkLst>
            <pc:docMk/>
            <pc:sldMk cId="1102326634" sldId="338"/>
            <ac:spMk id="21" creationId="{9EE0A773-CD02-474D-ADBA-D37B8D7E95A0}"/>
          </ac:spMkLst>
        </pc:spChg>
        <pc:spChg chg="del">
          <ac:chgData name="Kevin Koch" userId="e9b403a4c599b649" providerId="LiveId" clId="{666AF84C-500C-4A75-B6C7-30E99A79CB0B}" dt="2017-12-03T16:32:53.082" v="28836" actId="478"/>
          <ac:spMkLst>
            <pc:docMk/>
            <pc:sldMk cId="1102326634" sldId="338"/>
            <ac:spMk id="22" creationId="{14D0611B-68CC-46A4-8459-EF02F5CD9EA9}"/>
          </ac:spMkLst>
        </pc:spChg>
        <pc:spChg chg="add del">
          <ac:chgData name="Kevin Koch" userId="e9b403a4c599b649" providerId="LiveId" clId="{666AF84C-500C-4A75-B6C7-30E99A79CB0B}" dt="2017-12-03T16:34:24.101" v="28851" actId="20577"/>
          <ac:spMkLst>
            <pc:docMk/>
            <pc:sldMk cId="1102326634" sldId="338"/>
            <ac:spMk id="23" creationId="{7B1A1191-3916-4AE3-B096-DF39CD6B73AA}"/>
          </ac:spMkLst>
        </pc:spChg>
        <pc:spChg chg="mod ord">
          <ac:chgData name="Kevin Koch" userId="e9b403a4c599b649" providerId="LiveId" clId="{666AF84C-500C-4A75-B6C7-30E99A79CB0B}" dt="2017-12-03T16:37:12.913" v="28908" actId="20577"/>
          <ac:spMkLst>
            <pc:docMk/>
            <pc:sldMk cId="1102326634" sldId="338"/>
            <ac:spMk id="27" creationId="{60E0948B-E186-4AE8-A7C8-4D714B0827DC}"/>
          </ac:spMkLst>
        </pc:spChg>
        <pc:spChg chg="del">
          <ac:chgData name="Kevin Koch" userId="e9b403a4c599b649" providerId="LiveId" clId="{666AF84C-500C-4A75-B6C7-30E99A79CB0B}" dt="2017-12-03T16:34:32.402" v="28854" actId="478"/>
          <ac:spMkLst>
            <pc:docMk/>
            <pc:sldMk cId="1102326634" sldId="338"/>
            <ac:spMk id="31" creationId="{16DE91E1-23FB-4061-9A7C-182099CB9BC3}"/>
          </ac:spMkLst>
        </pc:spChg>
        <pc:spChg chg="mod ord">
          <ac:chgData name="Kevin Koch" userId="e9b403a4c599b649" providerId="LiveId" clId="{666AF84C-500C-4A75-B6C7-30E99A79CB0B}" dt="2017-12-03T16:46:22.029" v="29332" actId="20577"/>
          <ac:spMkLst>
            <pc:docMk/>
            <pc:sldMk cId="1102326634" sldId="338"/>
            <ac:spMk id="41" creationId="{E420C45D-6A52-4F7A-9D0C-F74D7FF4201E}"/>
          </ac:spMkLst>
        </pc:spChg>
        <pc:spChg chg="add del mod">
          <ac:chgData name="Kevin Koch" userId="e9b403a4c599b649" providerId="LiveId" clId="{666AF84C-500C-4A75-B6C7-30E99A79CB0B}" dt="2017-12-03T16:36:55.522" v="28897" actId="478"/>
          <ac:spMkLst>
            <pc:docMk/>
            <pc:sldMk cId="1102326634" sldId="338"/>
            <ac:spMk id="44" creationId="{EBB65005-85C1-40CC-8C2F-70811E2A4FAC}"/>
          </ac:spMkLst>
        </pc:spChg>
        <pc:spChg chg="add mod">
          <ac:chgData name="Kevin Koch" userId="e9b403a4c599b649" providerId="LiveId" clId="{666AF84C-500C-4A75-B6C7-30E99A79CB0B}" dt="2017-12-03T16:40:05.179" v="29028" actId="1036"/>
          <ac:spMkLst>
            <pc:docMk/>
            <pc:sldMk cId="1102326634" sldId="338"/>
            <ac:spMk id="45" creationId="{C9115AA7-BCDE-438D-8450-0C2A7DF37843}"/>
          </ac:spMkLst>
        </pc:spChg>
        <pc:spChg chg="add mod">
          <ac:chgData name="Kevin Koch" userId="e9b403a4c599b649" providerId="LiveId" clId="{666AF84C-500C-4A75-B6C7-30E99A79CB0B}" dt="2017-12-03T16:40:36.539" v="29056" actId="1036"/>
          <ac:spMkLst>
            <pc:docMk/>
            <pc:sldMk cId="1102326634" sldId="338"/>
            <ac:spMk id="46" creationId="{592F33D3-D1FE-4669-BFA1-434BF53CDB0D}"/>
          </ac:spMkLst>
        </pc:spChg>
        <pc:spChg chg="add mod">
          <ac:chgData name="Kevin Koch" userId="e9b403a4c599b649" providerId="LiveId" clId="{666AF84C-500C-4A75-B6C7-30E99A79CB0B}" dt="2017-12-03T16:40:19.089" v="29031" actId="1076"/>
          <ac:spMkLst>
            <pc:docMk/>
            <pc:sldMk cId="1102326634" sldId="338"/>
            <ac:spMk id="47" creationId="{87696210-1347-418C-96DD-1491D247E50B}"/>
          </ac:spMkLst>
        </pc:spChg>
        <pc:spChg chg="add mod">
          <ac:chgData name="Kevin Koch" userId="e9b403a4c599b649" providerId="LiveId" clId="{666AF84C-500C-4A75-B6C7-30E99A79CB0B}" dt="2017-12-04T11:38:35.078" v="39488" actId="1036"/>
          <ac:spMkLst>
            <pc:docMk/>
            <pc:sldMk cId="1102326634" sldId="338"/>
            <ac:spMk id="52" creationId="{82D149B3-B364-4914-87A3-4C8781353CC1}"/>
          </ac:spMkLst>
        </pc:spChg>
        <pc:spChg chg="add mod">
          <ac:chgData name="Kevin Koch" userId="e9b403a4c599b649" providerId="LiveId" clId="{666AF84C-500C-4A75-B6C7-30E99A79CB0B}" dt="2017-12-04T11:51:45.020" v="40861" actId="313"/>
          <ac:spMkLst>
            <pc:docMk/>
            <pc:sldMk cId="1102326634" sldId="338"/>
            <ac:spMk id="53" creationId="{27AC39AB-F245-49D3-89A3-C59C4BFEFCE5}"/>
          </ac:spMkLst>
        </pc:spChg>
        <pc:spChg chg="add mod">
          <ac:chgData name="Kevin Koch" userId="e9b403a4c599b649" providerId="LiveId" clId="{666AF84C-500C-4A75-B6C7-30E99A79CB0B}" dt="2017-12-04T11:38:35.078" v="39488" actId="1036"/>
          <ac:spMkLst>
            <pc:docMk/>
            <pc:sldMk cId="1102326634" sldId="338"/>
            <ac:spMk id="60" creationId="{080D9FB8-6A53-431D-9B44-DA01C10E3D6E}"/>
          </ac:spMkLst>
        </pc:spChg>
        <pc:grpChg chg="add mod ord">
          <ac:chgData name="Kevin Koch" userId="e9b403a4c599b649" providerId="LiveId" clId="{666AF84C-500C-4A75-B6C7-30E99A79CB0B}" dt="2017-12-03T16:40:05.179" v="29028" actId="1036"/>
          <ac:grpSpMkLst>
            <pc:docMk/>
            <pc:sldMk cId="1102326634" sldId="338"/>
            <ac:grpSpMk id="24" creationId="{99E514C5-1801-4741-91F3-7434E22D1879}"/>
          </ac:grpSpMkLst>
        </pc:grpChg>
        <pc:grpChg chg="add mod ord">
          <ac:chgData name="Kevin Koch" userId="e9b403a4c599b649" providerId="LiveId" clId="{666AF84C-500C-4A75-B6C7-30E99A79CB0B}" dt="2017-12-03T16:38:22.411" v="28984" actId="14100"/>
          <ac:grpSpMkLst>
            <pc:docMk/>
            <pc:sldMk cId="1102326634" sldId="338"/>
            <ac:grpSpMk id="32" creationId="{5D973CCA-115C-41B1-A24D-79DE30679FC9}"/>
          </ac:grpSpMkLst>
        </pc:grpChg>
        <pc:grpChg chg="add mod ord">
          <ac:chgData name="Kevin Koch" userId="e9b403a4c599b649" providerId="LiveId" clId="{666AF84C-500C-4A75-B6C7-30E99A79CB0B}" dt="2017-12-03T16:37:31.874" v="28952" actId="1036"/>
          <ac:grpSpMkLst>
            <pc:docMk/>
            <pc:sldMk cId="1102326634" sldId="338"/>
            <ac:grpSpMk id="38" creationId="{A3CBCDBE-AD62-4505-8457-1B5ED15B5A18}"/>
          </ac:grpSpMkLst>
        </pc:grpChg>
        <pc:graphicFrameChg chg="mod ord">
          <ac:chgData name="Kevin Koch" userId="e9b403a4c599b649" providerId="LiveId" clId="{666AF84C-500C-4A75-B6C7-30E99A79CB0B}" dt="2017-12-06T14:55:40.849" v="42416" actId="20577"/>
          <ac:graphicFrameMkLst>
            <pc:docMk/>
            <pc:sldMk cId="1102326634" sldId="338"/>
            <ac:graphicFrameMk id="6" creationId="{BA6652B3-71AD-4293-9209-1A5482BE711A}"/>
          </ac:graphicFrameMkLst>
        </pc:graphicFrameChg>
        <pc:picChg chg="add mod ord">
          <ac:chgData name="Kevin Koch" userId="e9b403a4c599b649" providerId="LiveId" clId="{666AF84C-500C-4A75-B6C7-30E99A79CB0B}" dt="2017-12-04T11:38:35.078" v="39488" actId="1036"/>
          <ac:picMkLst>
            <pc:docMk/>
            <pc:sldMk cId="1102326634" sldId="338"/>
            <ac:picMk id="8" creationId="{52A09510-0997-4780-9FE2-C78EEFAA3955}"/>
          </ac:picMkLst>
        </pc:picChg>
        <pc:picChg chg="add mod ord">
          <ac:chgData name="Kevin Koch" userId="e9b403a4c599b649" providerId="LiveId" clId="{666AF84C-500C-4A75-B6C7-30E99A79CB0B}" dt="2017-12-04T11:38:35.078" v="39488" actId="1036"/>
          <ac:picMkLst>
            <pc:docMk/>
            <pc:sldMk cId="1102326634" sldId="338"/>
            <ac:picMk id="10" creationId="{D18D2C85-ADD8-4F09-86A3-D630BCDF6937}"/>
          </ac:picMkLst>
        </pc:picChg>
        <pc:picChg chg="add mod ord">
          <ac:chgData name="Kevin Koch" userId="e9b403a4c599b649" providerId="LiveId" clId="{666AF84C-500C-4A75-B6C7-30E99A79CB0B}" dt="2017-12-04T11:38:35.078" v="39488" actId="1036"/>
          <ac:picMkLst>
            <pc:docMk/>
            <pc:sldMk cId="1102326634" sldId="338"/>
            <ac:picMk id="14" creationId="{E82A8CA7-C73F-47CB-9C12-3844ED187F4A}"/>
          </ac:picMkLst>
        </pc:picChg>
        <pc:picChg chg="add mod ord">
          <ac:chgData name="Kevin Koch" userId="e9b403a4c599b649" providerId="LiveId" clId="{666AF84C-500C-4A75-B6C7-30E99A79CB0B}" dt="2017-12-03T16:40:42.564" v="29062" actId="1036"/>
          <ac:picMkLst>
            <pc:docMk/>
            <pc:sldMk cId="1102326634" sldId="338"/>
            <ac:picMk id="16" creationId="{AD530879-7348-4D55-AAA7-B746612D98C4}"/>
          </ac:picMkLst>
        </pc:picChg>
        <pc:picChg chg="add mod">
          <ac:chgData name="Kevin Koch" userId="e9b403a4c599b649" providerId="LiveId" clId="{666AF84C-500C-4A75-B6C7-30E99A79CB0B}" dt="2017-12-03T16:40:05.179" v="29028" actId="1036"/>
          <ac:picMkLst>
            <pc:docMk/>
            <pc:sldMk cId="1102326634" sldId="338"/>
            <ac:picMk id="49" creationId="{D2B5FA09-DB86-4F35-9BF1-72AFFCCC93DF}"/>
          </ac:picMkLst>
        </pc:picChg>
        <pc:picChg chg="add mod">
          <ac:chgData name="Kevin Koch" userId="e9b403a4c599b649" providerId="LiveId" clId="{666AF84C-500C-4A75-B6C7-30E99A79CB0B}" dt="2017-12-03T16:40:21.148" v="29032" actId="1037"/>
          <ac:picMkLst>
            <pc:docMk/>
            <pc:sldMk cId="1102326634" sldId="338"/>
            <ac:picMk id="50" creationId="{45450F16-A82D-45C6-A98D-923ED2037982}"/>
          </ac:picMkLst>
        </pc:picChg>
        <pc:picChg chg="add mod">
          <ac:chgData name="Kevin Koch" userId="e9b403a4c599b649" providerId="LiveId" clId="{666AF84C-500C-4A75-B6C7-30E99A79CB0B}" dt="2017-12-03T16:40:36.539" v="29056" actId="1036"/>
          <ac:picMkLst>
            <pc:docMk/>
            <pc:sldMk cId="1102326634" sldId="338"/>
            <ac:picMk id="51" creationId="{B9B69A48-5B48-4059-A2F4-9D1AD3F9DA77}"/>
          </ac:picMkLst>
        </pc:picChg>
        <pc:picChg chg="add del mod">
          <ac:chgData name="Kevin Koch" userId="e9b403a4c599b649" providerId="LiveId" clId="{666AF84C-500C-4A75-B6C7-30E99A79CB0B}" dt="2017-12-03T16:42:54.626" v="29138" actId="478"/>
          <ac:picMkLst>
            <pc:docMk/>
            <pc:sldMk cId="1102326634" sldId="338"/>
            <ac:picMk id="55" creationId="{6F27267C-E25C-4E57-BD1A-7A4A2573544A}"/>
          </ac:picMkLst>
        </pc:picChg>
        <pc:picChg chg="add del mod">
          <ac:chgData name="Kevin Koch" userId="e9b403a4c599b649" providerId="LiveId" clId="{666AF84C-500C-4A75-B6C7-30E99A79CB0B}" dt="2017-12-03T16:43:01.969" v="29140" actId="478"/>
          <ac:picMkLst>
            <pc:docMk/>
            <pc:sldMk cId="1102326634" sldId="338"/>
            <ac:picMk id="57" creationId="{D4452DCA-0D1E-403F-A682-51731C1046E7}"/>
          </ac:picMkLst>
        </pc:picChg>
        <pc:picChg chg="add mod">
          <ac:chgData name="Kevin Koch" userId="e9b403a4c599b649" providerId="LiveId" clId="{666AF84C-500C-4A75-B6C7-30E99A79CB0B}" dt="2017-12-04T11:38:35.078" v="39488" actId="1036"/>
          <ac:picMkLst>
            <pc:docMk/>
            <pc:sldMk cId="1102326634" sldId="338"/>
            <ac:picMk id="59" creationId="{E011DBE8-A5B2-488B-B7C1-1D74A234AC9E}"/>
          </ac:picMkLst>
        </pc:picChg>
        <pc:cxnChg chg="del mod">
          <ac:chgData name="Kevin Koch" userId="e9b403a4c599b649" providerId="LiveId" clId="{666AF84C-500C-4A75-B6C7-30E99A79CB0B}" dt="2017-12-03T16:32:53.082" v="28836" actId="478"/>
          <ac:cxnSpMkLst>
            <pc:docMk/>
            <pc:sldMk cId="1102326634" sldId="338"/>
            <ac:cxnSpMk id="18" creationId="{3CB08651-1AB5-45F9-A609-95C389C22E33}"/>
          </ac:cxnSpMkLst>
        </pc:cxnChg>
        <pc:cxnChg chg="del mod">
          <ac:chgData name="Kevin Koch" userId="e9b403a4c599b649" providerId="LiveId" clId="{666AF84C-500C-4A75-B6C7-30E99A79CB0B}" dt="2017-12-03T16:32:53.082" v="28836" actId="478"/>
          <ac:cxnSpMkLst>
            <pc:docMk/>
            <pc:sldMk cId="1102326634" sldId="338"/>
            <ac:cxnSpMk id="25" creationId="{80325F2D-8DE1-4345-881F-9AC035C032C8}"/>
          </ac:cxnSpMkLst>
        </pc:cxnChg>
        <pc:cxnChg chg="del mod">
          <ac:chgData name="Kevin Koch" userId="e9b403a4c599b649" providerId="LiveId" clId="{666AF84C-500C-4A75-B6C7-30E99A79CB0B}" dt="2017-12-03T16:32:53.082" v="28836" actId="478"/>
          <ac:cxnSpMkLst>
            <pc:docMk/>
            <pc:sldMk cId="1102326634" sldId="338"/>
            <ac:cxnSpMk id="36" creationId="{4439E8FF-21A3-4F71-8418-F9ED327D6D70}"/>
          </ac:cxnSpMkLst>
        </pc:cxnChg>
      </pc:sldChg>
      <pc:sldChg chg="modSp add">
        <pc:chgData name="Kevin Koch" userId="e9b403a4c599b649" providerId="LiveId" clId="{666AF84C-500C-4A75-B6C7-30E99A79CB0B}" dt="2017-12-04T11:29:30.175" v="39205" actId="20577"/>
        <pc:sldMkLst>
          <pc:docMk/>
          <pc:sldMk cId="2092522662" sldId="339"/>
        </pc:sldMkLst>
        <pc:spChg chg="mod">
          <ac:chgData name="Kevin Koch" userId="e9b403a4c599b649" providerId="LiveId" clId="{666AF84C-500C-4A75-B6C7-30E99A79CB0B}" dt="2017-12-04T11:29:30.175" v="39205" actId="20577"/>
          <ac:spMkLst>
            <pc:docMk/>
            <pc:sldMk cId="2092522662" sldId="339"/>
            <ac:spMk id="20" creationId="{E61F4173-57F8-44AB-9DFF-3FD1FBF537E4}"/>
          </ac:spMkLst>
        </pc:spChg>
      </pc:sldChg>
      <pc:sldChg chg="addSp delSp modSp add modNotesTx">
        <pc:chgData name="Kevin Koch" userId="e9b403a4c599b649" providerId="LiveId" clId="{666AF84C-500C-4A75-B6C7-30E99A79CB0B}" dt="2017-12-06T16:40:20.625" v="42900" actId="20577"/>
        <pc:sldMkLst>
          <pc:docMk/>
          <pc:sldMk cId="2549056420" sldId="340"/>
        </pc:sldMkLst>
        <pc:spChg chg="mod ord">
          <ac:chgData name="Kevin Koch" userId="e9b403a4c599b649" providerId="LiveId" clId="{666AF84C-500C-4A75-B6C7-30E99A79CB0B}" dt="2017-12-04T08:44:41.968" v="38084" actId="20577"/>
          <ac:spMkLst>
            <pc:docMk/>
            <pc:sldMk cId="2549056420" sldId="340"/>
            <ac:spMk id="2" creationId="{00000000-0000-0000-0000-000000000000}"/>
          </ac:spMkLst>
        </pc:spChg>
        <pc:spChg chg="add del mod">
          <ac:chgData name="Kevin Koch" userId="e9b403a4c599b649" providerId="LiveId" clId="{666AF84C-500C-4A75-B6C7-30E99A79CB0B}" dt="2017-12-04T08:26:10.513" v="30736" actId="20577"/>
          <ac:spMkLst>
            <pc:docMk/>
            <pc:sldMk cId="2549056420" sldId="340"/>
            <ac:spMk id="3" creationId="{87E61D89-1B81-4B19-9633-2504DF778AB8}"/>
          </ac:spMkLst>
        </pc:spChg>
        <pc:spChg chg="mod ord">
          <ac:chgData name="Kevin Koch" userId="e9b403a4c599b649" providerId="LiveId" clId="{666AF84C-500C-4A75-B6C7-30E99A79CB0B}" dt="2017-12-06T16:40:07.389" v="42855" actId="6549"/>
          <ac:spMkLst>
            <pc:docMk/>
            <pc:sldMk cId="2549056420" sldId="340"/>
            <ac:spMk id="4" creationId="{A412107E-06D9-467A-8B44-DFDFA45A87F5}"/>
          </ac:spMkLst>
        </pc:spChg>
        <pc:spChg chg="mod ord">
          <ac:chgData name="Kevin Koch" userId="e9b403a4c599b649" providerId="LiveId" clId="{666AF84C-500C-4A75-B6C7-30E99A79CB0B}" dt="2017-12-04T08:44:41.968" v="38086" actId="20577"/>
          <ac:spMkLst>
            <pc:docMk/>
            <pc:sldMk cId="2549056420" sldId="340"/>
            <ac:spMk id="5" creationId="{00000000-0000-0000-0000-000000000000}"/>
          </ac:spMkLst>
        </pc:spChg>
        <pc:spChg chg="add del mod">
          <ac:chgData name="Kevin Koch" userId="e9b403a4c599b649" providerId="LiveId" clId="{666AF84C-500C-4A75-B6C7-30E99A79CB0B}" dt="2017-12-04T08:26:10.513" v="30738" actId="20577"/>
          <ac:spMkLst>
            <pc:docMk/>
            <pc:sldMk cId="2549056420" sldId="340"/>
            <ac:spMk id="7" creationId="{71073A99-AECC-4FA3-85B0-1265519DDF25}"/>
          </ac:spMkLst>
        </pc:spChg>
        <pc:spChg chg="add del mod">
          <ac:chgData name="Kevin Koch" userId="e9b403a4c599b649" providerId="LiveId" clId="{666AF84C-500C-4A75-B6C7-30E99A79CB0B}" dt="2017-12-04T08:26:10.513" v="30740" actId="20577"/>
          <ac:spMkLst>
            <pc:docMk/>
            <pc:sldMk cId="2549056420" sldId="340"/>
            <ac:spMk id="8" creationId="{23B76373-3364-40EF-AC08-670D2DC1D3E1}"/>
          </ac:spMkLst>
        </pc:spChg>
        <pc:spChg chg="add del mod ord">
          <ac:chgData name="Kevin Koch" userId="e9b403a4c599b649" providerId="LiveId" clId="{666AF84C-500C-4A75-B6C7-30E99A79CB0B}" dt="2017-12-04T08:40:30.813" v="35741" actId="20577"/>
          <ac:spMkLst>
            <pc:docMk/>
            <pc:sldMk cId="2549056420" sldId="340"/>
            <ac:spMk id="10" creationId="{34178868-3B90-45D6-9F37-481415B4B433}"/>
          </ac:spMkLst>
        </pc:spChg>
        <pc:spChg chg="add del mod ord">
          <ac:chgData name="Kevin Koch" userId="e9b403a4c599b649" providerId="LiveId" clId="{666AF84C-500C-4A75-B6C7-30E99A79CB0B}" dt="2017-12-04T08:26:37.353" v="31006" actId="20577"/>
          <ac:spMkLst>
            <pc:docMk/>
            <pc:sldMk cId="2549056420" sldId="340"/>
            <ac:spMk id="11" creationId="{F8A95D4D-1C0C-45A2-92FB-FDBDCC498D60}"/>
          </ac:spMkLst>
        </pc:spChg>
        <pc:spChg chg="add del mod ord">
          <ac:chgData name="Kevin Koch" userId="e9b403a4c599b649" providerId="LiveId" clId="{666AF84C-500C-4A75-B6C7-30E99A79CB0B}" dt="2017-12-04T08:28:10.945" v="33614" actId="20577"/>
          <ac:spMkLst>
            <pc:docMk/>
            <pc:sldMk cId="2549056420" sldId="340"/>
            <ac:spMk id="21" creationId="{2D7FEE3C-FA02-406A-BBBA-5D9AE09C3F54}"/>
          </ac:spMkLst>
        </pc:spChg>
        <pc:spChg chg="add del mod ord">
          <ac:chgData name="Kevin Koch" userId="e9b403a4c599b649" providerId="LiveId" clId="{666AF84C-500C-4A75-B6C7-30E99A79CB0B}" dt="2017-12-04T08:28:10.945" v="33614" actId="20577"/>
          <ac:spMkLst>
            <pc:docMk/>
            <pc:sldMk cId="2549056420" sldId="340"/>
            <ac:spMk id="22" creationId="{29A1CF13-B44D-499B-A17E-302E33470033}"/>
          </ac:spMkLst>
        </pc:spChg>
        <pc:spChg chg="add del mod ord">
          <ac:chgData name="Kevin Koch" userId="e9b403a4c599b649" providerId="LiveId" clId="{666AF84C-500C-4A75-B6C7-30E99A79CB0B}" dt="2017-12-04T08:28:10.945" v="33614" actId="20577"/>
          <ac:spMkLst>
            <pc:docMk/>
            <pc:sldMk cId="2549056420" sldId="340"/>
            <ac:spMk id="23" creationId="{23C88A21-16E3-4AFB-934A-4A54FE92ADA5}"/>
          </ac:spMkLst>
        </pc:spChg>
        <pc:spChg chg="add del mod ord">
          <ac:chgData name="Kevin Koch" userId="e9b403a4c599b649" providerId="LiveId" clId="{666AF84C-500C-4A75-B6C7-30E99A79CB0B}" dt="2017-12-04T08:28:10.945" v="33614" actId="20577"/>
          <ac:spMkLst>
            <pc:docMk/>
            <pc:sldMk cId="2549056420" sldId="340"/>
            <ac:spMk id="24" creationId="{5136F03B-102A-45BB-99E2-0DBAED928F3D}"/>
          </ac:spMkLst>
        </pc:spChg>
        <pc:spChg chg="add del mod ord">
          <ac:chgData name="Kevin Koch" userId="e9b403a4c599b649" providerId="LiveId" clId="{666AF84C-500C-4A75-B6C7-30E99A79CB0B}" dt="2017-12-04T08:28:10.945" v="33614" actId="20577"/>
          <ac:spMkLst>
            <pc:docMk/>
            <pc:sldMk cId="2549056420" sldId="340"/>
            <ac:spMk id="25" creationId="{15CB969A-1992-4AE0-B214-373ABC5693CF}"/>
          </ac:spMkLst>
        </pc:spChg>
        <pc:spChg chg="add del mod ord">
          <ac:chgData name="Kevin Koch" userId="e9b403a4c599b649" providerId="LiveId" clId="{666AF84C-500C-4A75-B6C7-30E99A79CB0B}" dt="2017-12-04T08:28:10.945" v="33614" actId="20577"/>
          <ac:spMkLst>
            <pc:docMk/>
            <pc:sldMk cId="2549056420" sldId="340"/>
            <ac:spMk id="26" creationId="{6FA0F29E-2855-4399-BF13-2CF2D0C3E6FD}"/>
          </ac:spMkLst>
        </pc:spChg>
        <pc:spChg chg="mod ord">
          <ac:chgData name="Kevin Koch" userId="e9b403a4c599b649" providerId="LiveId" clId="{666AF84C-500C-4A75-B6C7-30E99A79CB0B}" dt="2017-12-04T08:44:41.968" v="38088" actId="20577"/>
          <ac:spMkLst>
            <pc:docMk/>
            <pc:sldMk cId="2549056420" sldId="340"/>
            <ac:spMk id="27" creationId="{60E0948B-E186-4AE8-A7C8-4D714B0827DC}"/>
          </ac:spMkLst>
        </pc:spChg>
        <pc:spChg chg="add del mod ord">
          <ac:chgData name="Kevin Koch" userId="e9b403a4c599b649" providerId="LiveId" clId="{666AF84C-500C-4A75-B6C7-30E99A79CB0B}" dt="2017-12-04T08:28:10.945" v="33614" actId="20577"/>
          <ac:spMkLst>
            <pc:docMk/>
            <pc:sldMk cId="2549056420" sldId="340"/>
            <ac:spMk id="28" creationId="{487C0976-2000-462A-A567-07A5BB1669D5}"/>
          </ac:spMkLst>
        </pc:spChg>
        <pc:spChg chg="add del mod ord">
          <ac:chgData name="Kevin Koch" userId="e9b403a4c599b649" providerId="LiveId" clId="{666AF84C-500C-4A75-B6C7-30E99A79CB0B}" dt="2017-12-04T08:28:10.945" v="33614" actId="20577"/>
          <ac:spMkLst>
            <pc:docMk/>
            <pc:sldMk cId="2549056420" sldId="340"/>
            <ac:spMk id="29" creationId="{8205CF3C-B525-465C-AC01-0C094C73767B}"/>
          </ac:spMkLst>
        </pc:spChg>
        <pc:spChg chg="add del mod ord">
          <ac:chgData name="Kevin Koch" userId="e9b403a4c599b649" providerId="LiveId" clId="{666AF84C-500C-4A75-B6C7-30E99A79CB0B}" dt="2017-12-04T08:28:10.945" v="33614" actId="20577"/>
          <ac:spMkLst>
            <pc:docMk/>
            <pc:sldMk cId="2549056420" sldId="340"/>
            <ac:spMk id="30" creationId="{CA9AF699-A4B0-4FE0-885F-A80C7D43FA1A}"/>
          </ac:spMkLst>
        </pc:spChg>
        <pc:spChg chg="add del mod ord">
          <ac:chgData name="Kevin Koch" userId="e9b403a4c599b649" providerId="LiveId" clId="{666AF84C-500C-4A75-B6C7-30E99A79CB0B}" dt="2017-12-04T08:28:10.945" v="33614" actId="20577"/>
          <ac:spMkLst>
            <pc:docMk/>
            <pc:sldMk cId="2549056420" sldId="340"/>
            <ac:spMk id="31" creationId="{47ED6A76-792E-40A2-8B1E-071F8AA6A858}"/>
          </ac:spMkLst>
        </pc:spChg>
        <pc:spChg chg="add mod ord">
          <ac:chgData name="Kevin Koch" userId="e9b403a4c599b649" providerId="LiveId" clId="{666AF84C-500C-4A75-B6C7-30E99A79CB0B}" dt="2017-12-04T08:44:41.984" v="38101" actId="20577"/>
          <ac:spMkLst>
            <pc:docMk/>
            <pc:sldMk cId="2549056420" sldId="340"/>
            <ac:spMk id="32" creationId="{AC9D2638-5A71-4ACB-83AA-4A3B4D508CED}"/>
          </ac:spMkLst>
        </pc:spChg>
        <pc:spChg chg="add mod ord">
          <ac:chgData name="Kevin Koch" userId="e9b403a4c599b649" providerId="LiveId" clId="{666AF84C-500C-4A75-B6C7-30E99A79CB0B}" dt="2017-12-04T08:49:11.372" v="38193" actId="164"/>
          <ac:spMkLst>
            <pc:docMk/>
            <pc:sldMk cId="2549056420" sldId="340"/>
            <ac:spMk id="37" creationId="{15D145D1-F1FB-4449-98AF-E87C5A756F07}"/>
          </ac:spMkLst>
        </pc:spChg>
        <pc:spChg chg="add mod ord">
          <ac:chgData name="Kevin Koch" userId="e9b403a4c599b649" providerId="LiveId" clId="{666AF84C-500C-4A75-B6C7-30E99A79CB0B}" dt="2017-12-04T08:49:11.372" v="38193" actId="164"/>
          <ac:spMkLst>
            <pc:docMk/>
            <pc:sldMk cId="2549056420" sldId="340"/>
            <ac:spMk id="38" creationId="{44AB44BF-B03C-4359-9878-BAE375162FCD}"/>
          </ac:spMkLst>
        </pc:spChg>
        <pc:spChg chg="mod ord">
          <ac:chgData name="Kevin Koch" userId="e9b403a4c599b649" providerId="LiveId" clId="{666AF84C-500C-4A75-B6C7-30E99A79CB0B}" dt="2017-12-06T16:39:42.168" v="42770" actId="20577"/>
          <ac:spMkLst>
            <pc:docMk/>
            <pc:sldMk cId="2549056420" sldId="340"/>
            <ac:spMk id="41" creationId="{E420C45D-6A52-4F7A-9D0C-F74D7FF4201E}"/>
          </ac:spMkLst>
        </pc:spChg>
        <pc:spChg chg="mod ord">
          <ac:chgData name="Kevin Koch" userId="e9b403a4c599b649" providerId="LiveId" clId="{666AF84C-500C-4A75-B6C7-30E99A79CB0B}" dt="2017-12-04T08:44:41.968" v="38092" actId="20577"/>
          <ac:spMkLst>
            <pc:docMk/>
            <pc:sldMk cId="2549056420" sldId="340"/>
            <ac:spMk id="44" creationId="{327FF3D0-2EBE-4041-B8F1-CEC441099170}"/>
          </ac:spMkLst>
        </pc:spChg>
        <pc:spChg chg="mod ord">
          <ac:chgData name="Kevin Koch" userId="e9b403a4c599b649" providerId="LiveId" clId="{666AF84C-500C-4A75-B6C7-30E99A79CB0B}" dt="2017-12-04T11:30:20.587" v="39314" actId="20577"/>
          <ac:spMkLst>
            <pc:docMk/>
            <pc:sldMk cId="2549056420" sldId="340"/>
            <ac:spMk id="45" creationId="{9EA9C0EA-8DF8-4483-9E70-34BC57F67314}"/>
          </ac:spMkLst>
        </pc:spChg>
        <pc:spChg chg="mod ord">
          <ac:chgData name="Kevin Koch" userId="e9b403a4c599b649" providerId="LiveId" clId="{666AF84C-500C-4A75-B6C7-30E99A79CB0B}" dt="2017-12-04T11:38:24.748" v="39486" actId="1036"/>
          <ac:spMkLst>
            <pc:docMk/>
            <pc:sldMk cId="2549056420" sldId="340"/>
            <ac:spMk id="52" creationId="{8EA8CFB9-9899-4CDF-BD04-596CCE47AFAF}"/>
          </ac:spMkLst>
        </pc:spChg>
        <pc:spChg chg="mod ord">
          <ac:chgData name="Kevin Koch" userId="e9b403a4c599b649" providerId="LiveId" clId="{666AF84C-500C-4A75-B6C7-30E99A79CB0B}" dt="2017-12-06T14:51:07.635" v="42305" actId="20577"/>
          <ac:spMkLst>
            <pc:docMk/>
            <pc:sldMk cId="2549056420" sldId="340"/>
            <ac:spMk id="53" creationId="{2DA83207-761E-41BE-B228-373A4C6DE56B}"/>
          </ac:spMkLst>
        </pc:spChg>
        <pc:spChg chg="del">
          <ac:chgData name="Kevin Koch" userId="e9b403a4c599b649" providerId="LiveId" clId="{666AF84C-500C-4A75-B6C7-30E99A79CB0B}" dt="2017-12-04T08:25:36.495" v="30445" actId="478"/>
          <ac:spMkLst>
            <pc:docMk/>
            <pc:sldMk cId="2549056420" sldId="340"/>
            <ac:spMk id="58" creationId="{7441C104-D923-41EA-95EE-63CE2DAE227F}"/>
          </ac:spMkLst>
        </pc:spChg>
        <pc:spChg chg="del">
          <ac:chgData name="Kevin Koch" userId="e9b403a4c599b649" providerId="LiveId" clId="{666AF84C-500C-4A75-B6C7-30E99A79CB0B}" dt="2017-12-04T08:25:36.495" v="30445" actId="478"/>
          <ac:spMkLst>
            <pc:docMk/>
            <pc:sldMk cId="2549056420" sldId="340"/>
            <ac:spMk id="59" creationId="{6F619BA6-F395-4F49-8CF9-F4498815854A}"/>
          </ac:spMkLst>
        </pc:spChg>
        <pc:spChg chg="del">
          <ac:chgData name="Kevin Koch" userId="e9b403a4c599b649" providerId="LiveId" clId="{666AF84C-500C-4A75-B6C7-30E99A79CB0B}" dt="2017-12-04T08:25:36.495" v="30445" actId="478"/>
          <ac:spMkLst>
            <pc:docMk/>
            <pc:sldMk cId="2549056420" sldId="340"/>
            <ac:spMk id="60" creationId="{CA0FD01D-B77C-4B7C-8067-426E28BEA356}"/>
          </ac:spMkLst>
        </pc:spChg>
        <pc:spChg chg="del">
          <ac:chgData name="Kevin Koch" userId="e9b403a4c599b649" providerId="LiveId" clId="{666AF84C-500C-4A75-B6C7-30E99A79CB0B}" dt="2017-12-04T08:25:36.495" v="30445" actId="478"/>
          <ac:spMkLst>
            <pc:docMk/>
            <pc:sldMk cId="2549056420" sldId="340"/>
            <ac:spMk id="62" creationId="{6E223178-9895-496F-BB24-512DBBE67677}"/>
          </ac:spMkLst>
        </pc:spChg>
        <pc:spChg chg="add mod ord">
          <ac:chgData name="Kevin Koch" userId="e9b403a4c599b649" providerId="LiveId" clId="{666AF84C-500C-4A75-B6C7-30E99A79CB0B}" dt="2017-12-04T08:49:11.372" v="38193" actId="164"/>
          <ac:spMkLst>
            <pc:docMk/>
            <pc:sldMk cId="2549056420" sldId="340"/>
            <ac:spMk id="75" creationId="{C4F958E1-CD8A-46DB-9A1B-DAB245B34099}"/>
          </ac:spMkLst>
        </pc:spChg>
        <pc:spChg chg="del">
          <ac:chgData name="Kevin Koch" userId="e9b403a4c599b649" providerId="LiveId" clId="{666AF84C-500C-4A75-B6C7-30E99A79CB0B}" dt="2017-12-04T08:25:36.495" v="30445" actId="478"/>
          <ac:spMkLst>
            <pc:docMk/>
            <pc:sldMk cId="2549056420" sldId="340"/>
            <ac:spMk id="76" creationId="{5214DA13-91C0-4827-8CD8-4C2459FAA8D2}"/>
          </ac:spMkLst>
        </pc:spChg>
        <pc:spChg chg="del">
          <ac:chgData name="Kevin Koch" userId="e9b403a4c599b649" providerId="LiveId" clId="{666AF84C-500C-4A75-B6C7-30E99A79CB0B}" dt="2017-12-04T08:25:36.495" v="30445" actId="478"/>
          <ac:spMkLst>
            <pc:docMk/>
            <pc:sldMk cId="2549056420" sldId="340"/>
            <ac:spMk id="77" creationId="{C1C68A55-CBE7-4F6C-AA60-EB5EBD234C65}"/>
          </ac:spMkLst>
        </pc:spChg>
        <pc:spChg chg="del">
          <ac:chgData name="Kevin Koch" userId="e9b403a4c599b649" providerId="LiveId" clId="{666AF84C-500C-4A75-B6C7-30E99A79CB0B}" dt="2017-12-04T08:25:38.112" v="30446" actId="478"/>
          <ac:spMkLst>
            <pc:docMk/>
            <pc:sldMk cId="2549056420" sldId="340"/>
            <ac:spMk id="79" creationId="{0E88DB26-AB38-42DE-8F97-C3840FF9011D}"/>
          </ac:spMkLst>
        </pc:spChg>
        <pc:spChg chg="del">
          <ac:chgData name="Kevin Koch" userId="e9b403a4c599b649" providerId="LiveId" clId="{666AF84C-500C-4A75-B6C7-30E99A79CB0B}" dt="2017-12-04T08:25:31.389" v="30442" actId="478"/>
          <ac:spMkLst>
            <pc:docMk/>
            <pc:sldMk cId="2549056420" sldId="340"/>
            <ac:spMk id="83" creationId="{BD3A277C-E517-406F-82E8-5D00FDCCD7E9}"/>
          </ac:spMkLst>
        </pc:spChg>
        <pc:spChg chg="del">
          <ac:chgData name="Kevin Koch" userId="e9b403a4c599b649" providerId="LiveId" clId="{666AF84C-500C-4A75-B6C7-30E99A79CB0B}" dt="2017-12-04T08:25:31.389" v="30442" actId="478"/>
          <ac:spMkLst>
            <pc:docMk/>
            <pc:sldMk cId="2549056420" sldId="340"/>
            <ac:spMk id="86" creationId="{2D2A5660-F885-4457-96CB-27D279C048AF}"/>
          </ac:spMkLst>
        </pc:spChg>
        <pc:spChg chg="del">
          <ac:chgData name="Kevin Koch" userId="e9b403a4c599b649" providerId="LiveId" clId="{666AF84C-500C-4A75-B6C7-30E99A79CB0B}" dt="2017-12-04T08:25:31.389" v="30442" actId="478"/>
          <ac:spMkLst>
            <pc:docMk/>
            <pc:sldMk cId="2549056420" sldId="340"/>
            <ac:spMk id="88" creationId="{CDE1D8AA-4635-4F74-B531-7B2005E13AF6}"/>
          </ac:spMkLst>
        </pc:spChg>
        <pc:spChg chg="del">
          <ac:chgData name="Kevin Koch" userId="e9b403a4c599b649" providerId="LiveId" clId="{666AF84C-500C-4A75-B6C7-30E99A79CB0B}" dt="2017-12-04T08:25:31.389" v="30442" actId="478"/>
          <ac:spMkLst>
            <pc:docMk/>
            <pc:sldMk cId="2549056420" sldId="340"/>
            <ac:spMk id="94" creationId="{AE9E20DA-A41D-42C3-8D64-211F3DFF42CF}"/>
          </ac:spMkLst>
        </pc:spChg>
        <pc:spChg chg="del">
          <ac:chgData name="Kevin Koch" userId="e9b403a4c599b649" providerId="LiveId" clId="{666AF84C-500C-4A75-B6C7-30E99A79CB0B}" dt="2017-12-04T08:25:31.389" v="30442" actId="478"/>
          <ac:spMkLst>
            <pc:docMk/>
            <pc:sldMk cId="2549056420" sldId="340"/>
            <ac:spMk id="100" creationId="{5A6B4D49-6C83-4B5F-B796-E70419900120}"/>
          </ac:spMkLst>
        </pc:spChg>
        <pc:spChg chg="add mod">
          <ac:chgData name="Kevin Koch" userId="e9b403a4c599b649" providerId="LiveId" clId="{666AF84C-500C-4A75-B6C7-30E99A79CB0B}" dt="2017-12-04T08:36:36.949" v="34903" actId="164"/>
          <ac:spMkLst>
            <pc:docMk/>
            <pc:sldMk cId="2549056420" sldId="340"/>
            <ac:spMk id="108" creationId="{77B78324-56B0-4B9C-AC19-3C2EDAB79978}"/>
          </ac:spMkLst>
        </pc:spChg>
        <pc:spChg chg="add mod">
          <ac:chgData name="Kevin Koch" userId="e9b403a4c599b649" providerId="LiveId" clId="{666AF84C-500C-4A75-B6C7-30E99A79CB0B}" dt="2017-12-04T08:36:36.949" v="34903" actId="164"/>
          <ac:spMkLst>
            <pc:docMk/>
            <pc:sldMk cId="2549056420" sldId="340"/>
            <ac:spMk id="109" creationId="{77E3A2EB-205F-435F-962C-B3F90598F3C2}"/>
          </ac:spMkLst>
        </pc:spChg>
        <pc:spChg chg="del">
          <ac:chgData name="Kevin Koch" userId="e9b403a4c599b649" providerId="LiveId" clId="{666AF84C-500C-4A75-B6C7-30E99A79CB0B}" dt="2017-12-04T08:25:32.139" v="30443" actId="478"/>
          <ac:spMkLst>
            <pc:docMk/>
            <pc:sldMk cId="2549056420" sldId="340"/>
            <ac:spMk id="115" creationId="{581C5451-6BB8-489F-9AFC-968EC3DB9964}"/>
          </ac:spMkLst>
        </pc:spChg>
        <pc:spChg chg="del">
          <ac:chgData name="Kevin Koch" userId="e9b403a4c599b649" providerId="LiveId" clId="{666AF84C-500C-4A75-B6C7-30E99A79CB0B}" dt="2017-12-04T08:25:32.992" v="30444" actId="478"/>
          <ac:spMkLst>
            <pc:docMk/>
            <pc:sldMk cId="2549056420" sldId="340"/>
            <ac:spMk id="116" creationId="{28383E50-042F-4206-B511-E9E8905FE2D6}"/>
          </ac:spMkLst>
        </pc:spChg>
        <pc:spChg chg="add mod ord topLvl">
          <ac:chgData name="Kevin Koch" userId="e9b403a4c599b649" providerId="LiveId" clId="{666AF84C-500C-4A75-B6C7-30E99A79CB0B}" dt="2017-12-04T11:38:24.748" v="39486" actId="1036"/>
          <ac:spMkLst>
            <pc:docMk/>
            <pc:sldMk cId="2549056420" sldId="340"/>
            <ac:spMk id="125" creationId="{31667DAB-69E0-4AF7-ADB1-31F1281D7674}"/>
          </ac:spMkLst>
        </pc:spChg>
        <pc:spChg chg="add del mod ord">
          <ac:chgData name="Kevin Koch" userId="e9b403a4c599b649" providerId="LiveId" clId="{666AF84C-500C-4A75-B6C7-30E99A79CB0B}" dt="2017-12-04T08:40:26.627" v="35587" actId="20577"/>
          <ac:spMkLst>
            <pc:docMk/>
            <pc:sldMk cId="2549056420" sldId="340"/>
            <ac:spMk id="128" creationId="{6A0CFF9B-C736-4F37-A820-55540CE8E170}"/>
          </ac:spMkLst>
        </pc:spChg>
        <pc:spChg chg="add del mod ord">
          <ac:chgData name="Kevin Koch" userId="e9b403a4c599b649" providerId="LiveId" clId="{666AF84C-500C-4A75-B6C7-30E99A79CB0B}" dt="2017-12-04T08:40:37.744" v="36290" actId="20577"/>
          <ac:spMkLst>
            <pc:docMk/>
            <pc:sldMk cId="2549056420" sldId="340"/>
            <ac:spMk id="137" creationId="{5237A256-8D94-442B-9E6B-B7970B56E76B}"/>
          </ac:spMkLst>
        </pc:spChg>
        <pc:spChg chg="add mod ord">
          <ac:chgData name="Kevin Koch" userId="e9b403a4c599b649" providerId="LiveId" clId="{666AF84C-500C-4A75-B6C7-30E99A79CB0B}" dt="2017-12-04T08:40:37.522" v="36188" actId="20577"/>
          <ac:spMkLst>
            <pc:docMk/>
            <pc:sldMk cId="2549056420" sldId="340"/>
            <ac:spMk id="139" creationId="{CBEFC5FA-EAFE-4476-BF42-86B921B69DBE}"/>
          </ac:spMkLst>
        </pc:spChg>
        <pc:spChg chg="add mod ord">
          <ac:chgData name="Kevin Koch" userId="e9b403a4c599b649" providerId="LiveId" clId="{666AF84C-500C-4A75-B6C7-30E99A79CB0B}" dt="2017-12-04T08:44:41.984" v="38127" actId="20577"/>
          <ac:spMkLst>
            <pc:docMk/>
            <pc:sldMk cId="2549056420" sldId="340"/>
            <ac:spMk id="142" creationId="{42865BA7-F51A-432E-82AB-E81D19F36FFF}"/>
          </ac:spMkLst>
        </pc:spChg>
        <pc:spChg chg="add del mod ord">
          <ac:chgData name="Kevin Koch" userId="e9b403a4c599b649" providerId="LiveId" clId="{666AF84C-500C-4A75-B6C7-30E99A79CB0B}" dt="2017-12-04T08:41:05.790" v="36825" actId="20577"/>
          <ac:spMkLst>
            <pc:docMk/>
            <pc:sldMk cId="2549056420" sldId="340"/>
            <ac:spMk id="144" creationId="{D4FB1279-7CC0-4A6D-9BB8-BEA12B715FED}"/>
          </ac:spMkLst>
        </pc:spChg>
        <pc:spChg chg="add mod ord">
          <ac:chgData name="Kevin Koch" userId="e9b403a4c599b649" providerId="LiveId" clId="{666AF84C-500C-4A75-B6C7-30E99A79CB0B}" dt="2017-12-06T16:40:20.609" v="42898" actId="20577"/>
          <ac:spMkLst>
            <pc:docMk/>
            <pc:sldMk cId="2549056420" sldId="340"/>
            <ac:spMk id="149" creationId="{8BA45C23-9309-4560-8F35-73F42EEA2BD8}"/>
          </ac:spMkLst>
        </pc:spChg>
        <pc:spChg chg="add mod ord topLvl">
          <ac:chgData name="Kevin Koch" userId="e9b403a4c599b649" providerId="LiveId" clId="{666AF84C-500C-4A75-B6C7-30E99A79CB0B}" dt="2017-12-04T11:38:24.748" v="39486" actId="1036"/>
          <ac:spMkLst>
            <pc:docMk/>
            <pc:sldMk cId="2549056420" sldId="340"/>
            <ac:spMk id="167" creationId="{E6FDB4FD-793B-4EBF-93E5-46AED6C6CC4A}"/>
          </ac:spMkLst>
        </pc:spChg>
        <pc:spChg chg="add mod ord">
          <ac:chgData name="Kevin Koch" userId="e9b403a4c599b649" providerId="LiveId" clId="{666AF84C-500C-4A75-B6C7-30E99A79CB0B}" dt="2017-12-04T08:49:19.275" v="38194" actId="164"/>
          <ac:spMkLst>
            <pc:docMk/>
            <pc:sldMk cId="2549056420" sldId="340"/>
            <ac:spMk id="171" creationId="{7E74A858-3F94-4873-A919-B4D4CC7EDC94}"/>
          </ac:spMkLst>
        </pc:spChg>
        <pc:spChg chg="add del mod">
          <ac:chgData name="Kevin Koch" userId="e9b403a4c599b649" providerId="LiveId" clId="{666AF84C-500C-4A75-B6C7-30E99A79CB0B}" dt="2017-12-04T08:48:43.609" v="38190" actId="478"/>
          <ac:spMkLst>
            <pc:docMk/>
            <pc:sldMk cId="2549056420" sldId="340"/>
            <ac:spMk id="175" creationId="{DCC6EB33-116F-422E-AB60-B17F1F99486B}"/>
          </ac:spMkLst>
        </pc:spChg>
        <pc:spChg chg="add del mod">
          <ac:chgData name="Kevin Koch" userId="e9b403a4c599b649" providerId="LiveId" clId="{666AF84C-500C-4A75-B6C7-30E99A79CB0B}" dt="2017-12-04T08:48:43.609" v="38190" actId="478"/>
          <ac:spMkLst>
            <pc:docMk/>
            <pc:sldMk cId="2549056420" sldId="340"/>
            <ac:spMk id="176" creationId="{D32C9AD3-8396-40D5-9156-0DD8342F90AE}"/>
          </ac:spMkLst>
        </pc:spChg>
        <pc:spChg chg="add del mod">
          <ac:chgData name="Kevin Koch" userId="e9b403a4c599b649" providerId="LiveId" clId="{666AF84C-500C-4A75-B6C7-30E99A79CB0B}" dt="2017-12-04T08:48:43.609" v="38190" actId="478"/>
          <ac:spMkLst>
            <pc:docMk/>
            <pc:sldMk cId="2549056420" sldId="340"/>
            <ac:spMk id="177" creationId="{AF6049FB-2FC1-4C6B-8BA0-404C7AFB2A58}"/>
          </ac:spMkLst>
        </pc:spChg>
        <pc:spChg chg="add del mod">
          <ac:chgData name="Kevin Koch" userId="e9b403a4c599b649" providerId="LiveId" clId="{666AF84C-500C-4A75-B6C7-30E99A79CB0B}" dt="2017-12-04T08:48:43.609" v="38190" actId="478"/>
          <ac:spMkLst>
            <pc:docMk/>
            <pc:sldMk cId="2549056420" sldId="340"/>
            <ac:spMk id="184" creationId="{295E2215-074B-4915-A523-F5EBA111B76D}"/>
          </ac:spMkLst>
        </pc:spChg>
        <pc:spChg chg="add del mod">
          <ac:chgData name="Kevin Koch" userId="e9b403a4c599b649" providerId="LiveId" clId="{666AF84C-500C-4A75-B6C7-30E99A79CB0B}" dt="2017-12-04T08:48:43.609" v="38190" actId="478"/>
          <ac:spMkLst>
            <pc:docMk/>
            <pc:sldMk cId="2549056420" sldId="340"/>
            <ac:spMk id="186" creationId="{F2B8DC75-C887-4A29-A9EA-E83E028607FA}"/>
          </ac:spMkLst>
        </pc:spChg>
        <pc:spChg chg="add del mod">
          <ac:chgData name="Kevin Koch" userId="e9b403a4c599b649" providerId="LiveId" clId="{666AF84C-500C-4A75-B6C7-30E99A79CB0B}" dt="2017-12-04T08:48:43.609" v="38190" actId="478"/>
          <ac:spMkLst>
            <pc:docMk/>
            <pc:sldMk cId="2549056420" sldId="340"/>
            <ac:spMk id="187" creationId="{2D2B8E08-2048-4E30-BB36-E619CAB9E60D}"/>
          </ac:spMkLst>
        </pc:spChg>
        <pc:spChg chg="add del mod">
          <ac:chgData name="Kevin Koch" userId="e9b403a4c599b649" providerId="LiveId" clId="{666AF84C-500C-4A75-B6C7-30E99A79CB0B}" dt="2017-12-04T08:49:59.825" v="38204" actId="478"/>
          <ac:spMkLst>
            <pc:docMk/>
            <pc:sldMk cId="2549056420" sldId="340"/>
            <ac:spMk id="191" creationId="{EC21A31B-192B-403C-B988-6291CCC434D9}"/>
          </ac:spMkLst>
        </pc:spChg>
        <pc:spChg chg="add del mod">
          <ac:chgData name="Kevin Koch" userId="e9b403a4c599b649" providerId="LiveId" clId="{666AF84C-500C-4A75-B6C7-30E99A79CB0B}" dt="2017-12-04T08:49:59.825" v="38204" actId="478"/>
          <ac:spMkLst>
            <pc:docMk/>
            <pc:sldMk cId="2549056420" sldId="340"/>
            <ac:spMk id="192" creationId="{369CC95B-CC70-43AE-A641-5EABCDFF461A}"/>
          </ac:spMkLst>
        </pc:spChg>
        <pc:spChg chg="add del mod">
          <ac:chgData name="Kevin Koch" userId="e9b403a4c599b649" providerId="LiveId" clId="{666AF84C-500C-4A75-B6C7-30E99A79CB0B}" dt="2017-12-04T08:49:59.825" v="38204" actId="478"/>
          <ac:spMkLst>
            <pc:docMk/>
            <pc:sldMk cId="2549056420" sldId="340"/>
            <ac:spMk id="193" creationId="{0DF9E924-C0EF-43A6-B98C-BB8423227286}"/>
          </ac:spMkLst>
        </pc:spChg>
        <pc:spChg chg="add del mod">
          <ac:chgData name="Kevin Koch" userId="e9b403a4c599b649" providerId="LiveId" clId="{666AF84C-500C-4A75-B6C7-30E99A79CB0B}" dt="2017-12-04T08:50:04.377" v="38205" actId="478"/>
          <ac:spMkLst>
            <pc:docMk/>
            <pc:sldMk cId="2549056420" sldId="340"/>
            <ac:spMk id="200" creationId="{ADA41F33-3DFA-49EC-BAF4-16A40B46BA8B}"/>
          </ac:spMkLst>
        </pc:spChg>
        <pc:spChg chg="add del mod">
          <ac:chgData name="Kevin Koch" userId="e9b403a4c599b649" providerId="LiveId" clId="{666AF84C-500C-4A75-B6C7-30E99A79CB0B}" dt="2017-12-04T08:50:04.377" v="38205" actId="478"/>
          <ac:spMkLst>
            <pc:docMk/>
            <pc:sldMk cId="2549056420" sldId="340"/>
            <ac:spMk id="202" creationId="{8C383549-E77C-4EE4-BA89-EF7DE9F3C246}"/>
          </ac:spMkLst>
        </pc:spChg>
        <pc:spChg chg="add del mod">
          <ac:chgData name="Kevin Koch" userId="e9b403a4c599b649" providerId="LiveId" clId="{666AF84C-500C-4A75-B6C7-30E99A79CB0B}" dt="2017-12-04T08:49:59.825" v="38204" actId="478"/>
          <ac:spMkLst>
            <pc:docMk/>
            <pc:sldMk cId="2549056420" sldId="340"/>
            <ac:spMk id="203" creationId="{3280C71F-5AD3-4D83-A1D9-DE20689AEEA8}"/>
          </ac:spMkLst>
        </pc:spChg>
        <pc:spChg chg="del">
          <ac:chgData name="Kevin Koch" userId="e9b403a4c599b649" providerId="LiveId" clId="{666AF84C-500C-4A75-B6C7-30E99A79CB0B}" dt="2017-12-04T08:51:41.183" v="38245" actId="478"/>
          <ac:spMkLst>
            <pc:docMk/>
            <pc:sldMk cId="2549056420" sldId="340"/>
            <ac:spMk id="211" creationId="{7C27B594-9DBF-4604-9DE6-A7D85FC8B8C8}"/>
          </ac:spMkLst>
        </pc:spChg>
        <pc:spChg chg="del">
          <ac:chgData name="Kevin Koch" userId="e9b403a4c599b649" providerId="LiveId" clId="{666AF84C-500C-4A75-B6C7-30E99A79CB0B}" dt="2017-12-04T08:51:33.626" v="38242" actId="478"/>
          <ac:spMkLst>
            <pc:docMk/>
            <pc:sldMk cId="2549056420" sldId="340"/>
            <ac:spMk id="212" creationId="{1AC25EAD-F32D-4759-81E2-E0CFD9CA246B}"/>
          </ac:spMkLst>
        </pc:spChg>
        <pc:spChg chg="del">
          <ac:chgData name="Kevin Koch" userId="e9b403a4c599b649" providerId="LiveId" clId="{666AF84C-500C-4A75-B6C7-30E99A79CB0B}" dt="2017-12-04T08:51:30.242" v="38240" actId="478"/>
          <ac:spMkLst>
            <pc:docMk/>
            <pc:sldMk cId="2549056420" sldId="340"/>
            <ac:spMk id="217" creationId="{1CE7272B-1A33-408B-8404-833882C3B40A}"/>
          </ac:spMkLst>
        </pc:spChg>
        <pc:spChg chg="del">
          <ac:chgData name="Kevin Koch" userId="e9b403a4c599b649" providerId="LiveId" clId="{666AF84C-500C-4A75-B6C7-30E99A79CB0B}" dt="2017-12-04T08:51:32.226" v="38241" actId="478"/>
          <ac:spMkLst>
            <pc:docMk/>
            <pc:sldMk cId="2549056420" sldId="340"/>
            <ac:spMk id="218" creationId="{7D7A4EC7-CA17-4B27-B104-F4FCDFF7FE63}"/>
          </ac:spMkLst>
        </pc:spChg>
        <pc:spChg chg="add mod topLvl">
          <ac:chgData name="Kevin Koch" userId="e9b403a4c599b649" providerId="LiveId" clId="{666AF84C-500C-4A75-B6C7-30E99A79CB0B}" dt="2017-12-04T11:38:24.748" v="39486" actId="1036"/>
          <ac:spMkLst>
            <pc:docMk/>
            <pc:sldMk cId="2549056420" sldId="340"/>
            <ac:spMk id="219" creationId="{9381EE74-4628-4AE0-A339-432EC793B5F4}"/>
          </ac:spMkLst>
        </pc:spChg>
        <pc:spChg chg="add mod topLvl">
          <ac:chgData name="Kevin Koch" userId="e9b403a4c599b649" providerId="LiveId" clId="{666AF84C-500C-4A75-B6C7-30E99A79CB0B}" dt="2017-12-04T11:38:24.748" v="39486" actId="1036"/>
          <ac:spMkLst>
            <pc:docMk/>
            <pc:sldMk cId="2549056420" sldId="340"/>
            <ac:spMk id="220" creationId="{EB23C070-19F7-481E-A44D-7754F1859255}"/>
          </ac:spMkLst>
        </pc:spChg>
        <pc:grpChg chg="add mod ord">
          <ac:chgData name="Kevin Koch" userId="e9b403a4c599b649" providerId="LiveId" clId="{666AF84C-500C-4A75-B6C7-30E99A79CB0B}" dt="2017-12-04T08:49:48.538" v="38201" actId="554"/>
          <ac:grpSpMkLst>
            <pc:docMk/>
            <pc:sldMk cId="2549056420" sldId="340"/>
            <ac:grpSpMk id="78" creationId="{FD7F8955-3987-4421-8D9F-5A39EBDD6B49}"/>
          </ac:grpSpMkLst>
        </pc:grpChg>
        <pc:grpChg chg="add del mod ord">
          <ac:chgData name="Kevin Koch" userId="e9b403a4c599b649" providerId="LiveId" clId="{666AF84C-500C-4A75-B6C7-30E99A79CB0B}" dt="2017-12-04T08:47:31.075" v="38146" actId="478"/>
          <ac:grpSpMkLst>
            <pc:docMk/>
            <pc:sldMk cId="2549056420" sldId="340"/>
            <ac:grpSpMk id="168" creationId="{3F8DC6E9-6C00-4A69-A8B2-3C7FB28831B4}"/>
          </ac:grpSpMkLst>
        </pc:grpChg>
        <pc:grpChg chg="add del mod">
          <ac:chgData name="Kevin Koch" userId="e9b403a4c599b649" providerId="LiveId" clId="{666AF84C-500C-4A75-B6C7-30E99A79CB0B}" dt="2017-12-04T08:48:43.609" v="38190" actId="478"/>
          <ac:grpSpMkLst>
            <pc:docMk/>
            <pc:sldMk cId="2549056420" sldId="340"/>
            <ac:grpSpMk id="178" creationId="{7E423FF9-DE95-4000-A3F7-EE4FA10F2808}"/>
          </ac:grpSpMkLst>
        </pc:grpChg>
        <pc:grpChg chg="add del mod">
          <ac:chgData name="Kevin Koch" userId="e9b403a4c599b649" providerId="LiveId" clId="{666AF84C-500C-4A75-B6C7-30E99A79CB0B}" dt="2017-12-04T08:49:59.825" v="38204" actId="478"/>
          <ac:grpSpMkLst>
            <pc:docMk/>
            <pc:sldMk cId="2549056420" sldId="340"/>
            <ac:grpSpMk id="194" creationId="{9B96F1A1-BF07-4845-A0F1-9E0B888C0824}"/>
          </ac:grpSpMkLst>
        </pc:grpChg>
        <pc:grpChg chg="add mod topLvl">
          <ac:chgData name="Kevin Koch" userId="e9b403a4c599b649" providerId="LiveId" clId="{666AF84C-500C-4A75-B6C7-30E99A79CB0B}" dt="2017-12-04T11:38:24.748" v="39486" actId="1036"/>
          <ac:grpSpMkLst>
            <pc:docMk/>
            <pc:sldMk cId="2549056420" sldId="340"/>
            <ac:grpSpMk id="206" creationId="{756638CB-D41A-4424-889F-B43589AFECA1}"/>
          </ac:grpSpMkLst>
        </pc:grpChg>
        <pc:grpChg chg="add mod topLvl">
          <ac:chgData name="Kevin Koch" userId="e9b403a4c599b649" providerId="LiveId" clId="{666AF84C-500C-4A75-B6C7-30E99A79CB0B}" dt="2017-12-04T11:38:24.748" v="39486" actId="1036"/>
          <ac:grpSpMkLst>
            <pc:docMk/>
            <pc:sldMk cId="2549056420" sldId="340"/>
            <ac:grpSpMk id="207" creationId="{E39DC6C4-88C3-4BF6-883C-3FE36D54541B}"/>
          </ac:grpSpMkLst>
        </pc:grpChg>
        <pc:grpChg chg="add mod topLvl">
          <ac:chgData name="Kevin Koch" userId="e9b403a4c599b649" providerId="LiveId" clId="{666AF84C-500C-4A75-B6C7-30E99A79CB0B}" dt="2017-12-04T11:38:24.748" v="39486" actId="1036"/>
          <ac:grpSpMkLst>
            <pc:docMk/>
            <pc:sldMk cId="2549056420" sldId="340"/>
            <ac:grpSpMk id="208" creationId="{308A1251-2E3B-4453-B866-7E22C6C63ADC}"/>
          </ac:grpSpMkLst>
        </pc:grpChg>
        <pc:grpChg chg="del mod">
          <ac:chgData name="Kevin Koch" userId="e9b403a4c599b649" providerId="LiveId" clId="{666AF84C-500C-4A75-B6C7-30E99A79CB0B}" dt="2017-12-04T08:51:30.242" v="38240" actId="478"/>
          <ac:grpSpMkLst>
            <pc:docMk/>
            <pc:sldMk cId="2549056420" sldId="340"/>
            <ac:grpSpMk id="213" creationId="{EE3A8EDC-D2AF-45B6-9DF1-8A6B03FD3666}"/>
          </ac:grpSpMkLst>
        </pc:grpChg>
        <pc:grpChg chg="add mod topLvl">
          <ac:chgData name="Kevin Koch" userId="e9b403a4c599b649" providerId="LiveId" clId="{666AF84C-500C-4A75-B6C7-30E99A79CB0B}" dt="2017-12-04T11:38:24.748" v="39486" actId="1036"/>
          <ac:grpSpMkLst>
            <pc:docMk/>
            <pc:sldMk cId="2549056420" sldId="340"/>
            <ac:grpSpMk id="221" creationId="{7D2DA30A-5A98-4DC5-B8CE-51695C2E6EC1}"/>
          </ac:grpSpMkLst>
        </pc:grpChg>
        <pc:grpChg chg="add del mod">
          <ac:chgData name="Kevin Koch" userId="e9b403a4c599b649" providerId="LiveId" clId="{666AF84C-500C-4A75-B6C7-30E99A79CB0B}" dt="2017-12-04T08:54:33.058" v="38349" actId="165"/>
          <ac:grpSpMkLst>
            <pc:docMk/>
            <pc:sldMk cId="2549056420" sldId="340"/>
            <ac:grpSpMk id="228" creationId="{0FC6C114-CDCF-439C-A2C1-766F39BDD63C}"/>
          </ac:grpSpMkLst>
        </pc:grpChg>
        <pc:grpChg chg="add del mod">
          <ac:chgData name="Kevin Koch" userId="e9b403a4c599b649" providerId="LiveId" clId="{666AF84C-500C-4A75-B6C7-30E99A79CB0B}" dt="2017-12-04T08:54:37.623" v="38350" actId="165"/>
          <ac:grpSpMkLst>
            <pc:docMk/>
            <pc:sldMk cId="2549056420" sldId="340"/>
            <ac:grpSpMk id="229" creationId="{843006FF-2C9C-4D25-9204-B98983DD0168}"/>
          </ac:grpSpMkLst>
        </pc:grpChg>
        <pc:graphicFrameChg chg="mod ord">
          <ac:chgData name="Kevin Koch" userId="e9b403a4c599b649" providerId="LiveId" clId="{666AF84C-500C-4A75-B6C7-30E99A79CB0B}" dt="2017-12-06T16:40:20.625" v="42900" actId="20577"/>
          <ac:graphicFrameMkLst>
            <pc:docMk/>
            <pc:sldMk cId="2549056420" sldId="340"/>
            <ac:graphicFrameMk id="6" creationId="{BA6652B3-71AD-4293-9209-1A5482BE711A}"/>
          </ac:graphicFrameMkLst>
        </pc:graphicFrameChg>
        <pc:graphicFrameChg chg="add del mod">
          <ac:chgData name="Kevin Koch" userId="e9b403a4c599b649" providerId="LiveId" clId="{666AF84C-500C-4A75-B6C7-30E99A79CB0B}" dt="2017-12-04T08:26:23.245" v="30839" actId="20577"/>
          <ac:graphicFrameMkLst>
            <pc:docMk/>
            <pc:sldMk cId="2549056420" sldId="340"/>
            <ac:graphicFrameMk id="39" creationId="{276885C3-7200-4DA3-99B3-34D956F2B566}"/>
          </ac:graphicFrameMkLst>
        </pc:graphicFrameChg>
        <pc:graphicFrameChg chg="add del mod">
          <ac:chgData name="Kevin Koch" userId="e9b403a4c599b649" providerId="LiveId" clId="{666AF84C-500C-4A75-B6C7-30E99A79CB0B}" dt="2017-12-04T08:26:25.055" v="30902" actId="20577"/>
          <ac:graphicFrameMkLst>
            <pc:docMk/>
            <pc:sldMk cId="2549056420" sldId="340"/>
            <ac:graphicFrameMk id="40" creationId="{63A6BB96-4C55-4936-95ED-4F9725478CE3}"/>
          </ac:graphicFrameMkLst>
        </pc:graphicFrameChg>
        <pc:graphicFrameChg chg="add del mod">
          <ac:chgData name="Kevin Koch" userId="e9b403a4c599b649" providerId="LiveId" clId="{666AF84C-500C-4A75-B6C7-30E99A79CB0B}" dt="2017-12-04T08:26:26.109" v="30965" actId="20577"/>
          <ac:graphicFrameMkLst>
            <pc:docMk/>
            <pc:sldMk cId="2549056420" sldId="340"/>
            <ac:graphicFrameMk id="42" creationId="{A253AD93-AAC1-4D5C-8A2A-51D5A6839DC7}"/>
          </ac:graphicFrameMkLst>
        </pc:graphicFrameChg>
        <pc:graphicFrameChg chg="add del mod">
          <ac:chgData name="Kevin Koch" userId="e9b403a4c599b649" providerId="LiveId" clId="{666AF84C-500C-4A75-B6C7-30E99A79CB0B}" dt="2017-12-04T08:26:37.485" v="31024" actId="20577"/>
          <ac:graphicFrameMkLst>
            <pc:docMk/>
            <pc:sldMk cId="2549056420" sldId="340"/>
            <ac:graphicFrameMk id="43" creationId="{996C600F-8D38-413B-9EFF-4A33006B4845}"/>
          </ac:graphicFrameMkLst>
        </pc:graphicFrameChg>
        <pc:graphicFrameChg chg="add del mod">
          <ac:chgData name="Kevin Koch" userId="e9b403a4c599b649" providerId="LiveId" clId="{666AF84C-500C-4A75-B6C7-30E99A79CB0B}" dt="2017-12-04T08:26:41.618" v="31106" actId="20577"/>
          <ac:graphicFrameMkLst>
            <pc:docMk/>
            <pc:sldMk cId="2549056420" sldId="340"/>
            <ac:graphicFrameMk id="46" creationId="{A7953DAD-91E1-448E-BEB4-1CB8805DA4C6}"/>
          </ac:graphicFrameMkLst>
        </pc:graphicFrameChg>
        <pc:graphicFrameChg chg="add del mod">
          <ac:chgData name="Kevin Koch" userId="e9b403a4c599b649" providerId="LiveId" clId="{666AF84C-500C-4A75-B6C7-30E99A79CB0B}" dt="2017-12-04T08:26:45.690" v="31183" actId="20577"/>
          <ac:graphicFrameMkLst>
            <pc:docMk/>
            <pc:sldMk cId="2549056420" sldId="340"/>
            <ac:graphicFrameMk id="47" creationId="{D943DD49-2FB9-40DA-BFAF-37EC1628D6DF}"/>
          </ac:graphicFrameMkLst>
        </pc:graphicFrameChg>
        <pc:graphicFrameChg chg="add del mod">
          <ac:chgData name="Kevin Koch" userId="e9b403a4c599b649" providerId="LiveId" clId="{666AF84C-500C-4A75-B6C7-30E99A79CB0B}" dt="2017-12-04T08:26:50.306" v="31242" actId="20577"/>
          <ac:graphicFrameMkLst>
            <pc:docMk/>
            <pc:sldMk cId="2549056420" sldId="340"/>
            <ac:graphicFrameMk id="48" creationId="{D0AE3ED7-8897-4ADE-8A9D-C34D8AC5B3FB}"/>
          </ac:graphicFrameMkLst>
        </pc:graphicFrameChg>
        <pc:graphicFrameChg chg="add del mod">
          <ac:chgData name="Kevin Koch" userId="e9b403a4c599b649" providerId="LiveId" clId="{666AF84C-500C-4A75-B6C7-30E99A79CB0B}" dt="2017-12-04T08:26:52.237" v="31309" actId="20577"/>
          <ac:graphicFrameMkLst>
            <pc:docMk/>
            <pc:sldMk cId="2549056420" sldId="340"/>
            <ac:graphicFrameMk id="49" creationId="{46EDEFCB-8A8C-4B38-8EE6-435E80FAE196}"/>
          </ac:graphicFrameMkLst>
        </pc:graphicFrameChg>
        <pc:graphicFrameChg chg="add del mod">
          <ac:chgData name="Kevin Koch" userId="e9b403a4c599b649" providerId="LiveId" clId="{666AF84C-500C-4A75-B6C7-30E99A79CB0B}" dt="2017-12-04T08:26:56.418" v="31372" actId="20577"/>
          <ac:graphicFrameMkLst>
            <pc:docMk/>
            <pc:sldMk cId="2549056420" sldId="340"/>
            <ac:graphicFrameMk id="50" creationId="{6564F6FA-188F-4295-B4AD-AD26943DD726}"/>
          </ac:graphicFrameMkLst>
        </pc:graphicFrameChg>
        <pc:graphicFrameChg chg="add del mod">
          <ac:chgData name="Kevin Koch" userId="e9b403a4c599b649" providerId="LiveId" clId="{666AF84C-500C-4A75-B6C7-30E99A79CB0B}" dt="2017-12-04T08:26:58.335" v="31435" actId="20577"/>
          <ac:graphicFrameMkLst>
            <pc:docMk/>
            <pc:sldMk cId="2549056420" sldId="340"/>
            <ac:graphicFrameMk id="51" creationId="{81F0D4CE-B928-4E40-A466-1B6CDCABE154}"/>
          </ac:graphicFrameMkLst>
        </pc:graphicFrameChg>
        <pc:graphicFrameChg chg="add del mod">
          <ac:chgData name="Kevin Koch" userId="e9b403a4c599b649" providerId="LiveId" clId="{666AF84C-500C-4A75-B6C7-30E99A79CB0B}" dt="2017-12-04T08:27:00.323" v="31498" actId="20577"/>
          <ac:graphicFrameMkLst>
            <pc:docMk/>
            <pc:sldMk cId="2549056420" sldId="340"/>
            <ac:graphicFrameMk id="54" creationId="{02ECC418-3B34-41E7-8368-AC1D872FDEC7}"/>
          </ac:graphicFrameMkLst>
        </pc:graphicFrameChg>
        <pc:graphicFrameChg chg="add del mod">
          <ac:chgData name="Kevin Koch" userId="e9b403a4c599b649" providerId="LiveId" clId="{666AF84C-500C-4A75-B6C7-30E99A79CB0B}" dt="2017-12-04T08:27:03.280" v="31555" actId="20577"/>
          <ac:graphicFrameMkLst>
            <pc:docMk/>
            <pc:sldMk cId="2549056420" sldId="340"/>
            <ac:graphicFrameMk id="55" creationId="{AB6A6C74-8301-442C-98B6-BA571FE7FA02}"/>
          </ac:graphicFrameMkLst>
        </pc:graphicFrameChg>
        <pc:graphicFrameChg chg="add del mod">
          <ac:chgData name="Kevin Koch" userId="e9b403a4c599b649" providerId="LiveId" clId="{666AF84C-500C-4A75-B6C7-30E99A79CB0B}" dt="2017-12-04T08:27:05.565" v="31614" actId="20577"/>
          <ac:graphicFrameMkLst>
            <pc:docMk/>
            <pc:sldMk cId="2549056420" sldId="340"/>
            <ac:graphicFrameMk id="56" creationId="{BD933257-79C9-4CD0-9914-7F28141E69A3}"/>
          </ac:graphicFrameMkLst>
        </pc:graphicFrameChg>
        <pc:graphicFrameChg chg="add del mod">
          <ac:chgData name="Kevin Koch" userId="e9b403a4c599b649" providerId="LiveId" clId="{666AF84C-500C-4A75-B6C7-30E99A79CB0B}" dt="2017-12-04T08:27:07.867" v="31673" actId="20577"/>
          <ac:graphicFrameMkLst>
            <pc:docMk/>
            <pc:sldMk cId="2549056420" sldId="340"/>
            <ac:graphicFrameMk id="57" creationId="{38462EA6-B123-44DA-8C73-828A43605BD1}"/>
          </ac:graphicFrameMkLst>
        </pc:graphicFrameChg>
        <pc:graphicFrameChg chg="add del mod">
          <ac:chgData name="Kevin Koch" userId="e9b403a4c599b649" providerId="LiveId" clId="{666AF84C-500C-4A75-B6C7-30E99A79CB0B}" dt="2017-12-04T08:27:27.488" v="31732" actId="20577"/>
          <ac:graphicFrameMkLst>
            <pc:docMk/>
            <pc:sldMk cId="2549056420" sldId="340"/>
            <ac:graphicFrameMk id="63" creationId="{EFB067E4-0033-4840-80E6-1C9162BD4365}"/>
          </ac:graphicFrameMkLst>
        </pc:graphicFrameChg>
        <pc:graphicFrameChg chg="add del mod">
          <ac:chgData name="Kevin Koch" userId="e9b403a4c599b649" providerId="LiveId" clId="{666AF84C-500C-4A75-B6C7-30E99A79CB0B}" dt="2017-12-04T08:27:30.809" v="31793" actId="20577"/>
          <ac:graphicFrameMkLst>
            <pc:docMk/>
            <pc:sldMk cId="2549056420" sldId="340"/>
            <ac:graphicFrameMk id="64" creationId="{AC8FC3F4-2490-4422-9D32-F2E7FBE1EACF}"/>
          </ac:graphicFrameMkLst>
        </pc:graphicFrameChg>
        <pc:graphicFrameChg chg="add del mod">
          <ac:chgData name="Kevin Koch" userId="e9b403a4c599b649" providerId="LiveId" clId="{666AF84C-500C-4A75-B6C7-30E99A79CB0B}" dt="2017-12-04T08:27:32.563" v="31854" actId="20577"/>
          <ac:graphicFrameMkLst>
            <pc:docMk/>
            <pc:sldMk cId="2549056420" sldId="340"/>
            <ac:graphicFrameMk id="65" creationId="{A965BFFC-396D-45C8-8AE4-1558C00547E5}"/>
          </ac:graphicFrameMkLst>
        </pc:graphicFrameChg>
        <pc:graphicFrameChg chg="add del mod">
          <ac:chgData name="Kevin Koch" userId="e9b403a4c599b649" providerId="LiveId" clId="{666AF84C-500C-4A75-B6C7-30E99A79CB0B}" dt="2017-12-04T08:27:40.701" v="31913" actId="20577"/>
          <ac:graphicFrameMkLst>
            <pc:docMk/>
            <pc:sldMk cId="2549056420" sldId="340"/>
            <ac:graphicFrameMk id="67" creationId="{B2B45F34-FF80-446C-A16D-8538DA6CA005}"/>
          </ac:graphicFrameMkLst>
        </pc:graphicFrameChg>
        <pc:graphicFrameChg chg="add del mod">
          <ac:chgData name="Kevin Koch" userId="e9b403a4c599b649" providerId="LiveId" clId="{666AF84C-500C-4A75-B6C7-30E99A79CB0B}" dt="2017-12-04T08:27:42.919" v="31974" actId="20577"/>
          <ac:graphicFrameMkLst>
            <pc:docMk/>
            <pc:sldMk cId="2549056420" sldId="340"/>
            <ac:graphicFrameMk id="68" creationId="{ED01B3E8-1A2F-4823-83C9-F3B2333C537F}"/>
          </ac:graphicFrameMkLst>
        </pc:graphicFrameChg>
        <pc:graphicFrameChg chg="add del mod">
          <ac:chgData name="Kevin Koch" userId="e9b403a4c599b649" providerId="LiveId" clId="{666AF84C-500C-4A75-B6C7-30E99A79CB0B}" dt="2017-12-04T08:27:44.789" v="32035" actId="20577"/>
          <ac:graphicFrameMkLst>
            <pc:docMk/>
            <pc:sldMk cId="2549056420" sldId="340"/>
            <ac:graphicFrameMk id="69" creationId="{EBCD61F7-6301-4AAF-9476-12A85B01D8B0}"/>
          </ac:graphicFrameMkLst>
        </pc:graphicFrameChg>
        <pc:graphicFrameChg chg="add del mod">
          <ac:chgData name="Kevin Koch" userId="e9b403a4c599b649" providerId="LiveId" clId="{666AF84C-500C-4A75-B6C7-30E99A79CB0B}" dt="2017-12-04T08:27:48.048" v="32096" actId="20577"/>
          <ac:graphicFrameMkLst>
            <pc:docMk/>
            <pc:sldMk cId="2549056420" sldId="340"/>
            <ac:graphicFrameMk id="70" creationId="{350BDA12-743D-431C-8733-698B294C9C5E}"/>
          </ac:graphicFrameMkLst>
        </pc:graphicFrameChg>
        <pc:graphicFrameChg chg="add del mod">
          <ac:chgData name="Kevin Koch" userId="e9b403a4c599b649" providerId="LiveId" clId="{666AF84C-500C-4A75-B6C7-30E99A79CB0B}" dt="2017-12-04T08:27:49.711" v="32157" actId="20577"/>
          <ac:graphicFrameMkLst>
            <pc:docMk/>
            <pc:sldMk cId="2549056420" sldId="340"/>
            <ac:graphicFrameMk id="71" creationId="{F3D6C3FC-78D9-48F6-AD4E-779D254788C8}"/>
          </ac:graphicFrameMkLst>
        </pc:graphicFrameChg>
        <pc:graphicFrameChg chg="add del mod">
          <ac:chgData name="Kevin Koch" userId="e9b403a4c599b649" providerId="LiveId" clId="{666AF84C-500C-4A75-B6C7-30E99A79CB0B}" dt="2017-12-04T08:28:05.682" v="32279" actId="20577"/>
          <ac:graphicFrameMkLst>
            <pc:docMk/>
            <pc:sldMk cId="2549056420" sldId="340"/>
            <ac:graphicFrameMk id="73" creationId="{3E275BB4-AC8F-4166-A998-FFB734752F67}"/>
          </ac:graphicFrameMkLst>
        </pc:graphicFrameChg>
        <pc:graphicFrameChg chg="add del mod">
          <ac:chgData name="Kevin Koch" userId="e9b403a4c599b649" providerId="LiveId" clId="{666AF84C-500C-4A75-B6C7-30E99A79CB0B}" dt="2017-12-04T08:28:13.245" v="33739" actId="20577"/>
          <ac:graphicFrameMkLst>
            <pc:docMk/>
            <pc:sldMk cId="2549056420" sldId="340"/>
            <ac:graphicFrameMk id="74" creationId="{3AD7FE84-EB18-48BA-9A3A-D9B48DB0B7EF}"/>
          </ac:graphicFrameMkLst>
        </pc:graphicFrameChg>
        <pc:graphicFrameChg chg="add mod">
          <ac:chgData name="Kevin Koch" userId="e9b403a4c599b649" providerId="LiveId" clId="{666AF84C-500C-4A75-B6C7-30E99A79CB0B}" dt="2017-12-04T08:28:10.945" v="33614" actId="20577"/>
          <ac:graphicFrameMkLst>
            <pc:docMk/>
            <pc:sldMk cId="2549056420" sldId="340"/>
            <ac:graphicFrameMk id="82" creationId="{7602B004-3A98-40D0-B28C-4754276C6392}"/>
          </ac:graphicFrameMkLst>
        </pc:graphicFrameChg>
        <pc:graphicFrameChg chg="add del mod">
          <ac:chgData name="Kevin Koch" userId="e9b403a4c599b649" providerId="LiveId" clId="{666AF84C-500C-4A75-B6C7-30E99A79CB0B}" dt="2017-12-04T08:28:19.103" v="33838" actId="20577"/>
          <ac:graphicFrameMkLst>
            <pc:docMk/>
            <pc:sldMk cId="2549056420" sldId="340"/>
            <ac:graphicFrameMk id="85" creationId="{0D0A45A3-3D8F-4DEC-B354-9C3711A750B8}"/>
          </ac:graphicFrameMkLst>
        </pc:graphicFrameChg>
        <pc:graphicFrameChg chg="add del mod">
          <ac:chgData name="Kevin Koch" userId="e9b403a4c599b649" providerId="LiveId" clId="{666AF84C-500C-4A75-B6C7-30E99A79CB0B}" dt="2017-12-04T08:28:22.771" v="33891" actId="20577"/>
          <ac:graphicFrameMkLst>
            <pc:docMk/>
            <pc:sldMk cId="2549056420" sldId="340"/>
            <ac:graphicFrameMk id="90" creationId="{66E0F670-6148-4D63-B011-20A85F0DCE01}"/>
          </ac:graphicFrameMkLst>
        </pc:graphicFrameChg>
        <pc:graphicFrameChg chg="add del mod">
          <ac:chgData name="Kevin Koch" userId="e9b403a4c599b649" providerId="LiveId" clId="{666AF84C-500C-4A75-B6C7-30E99A79CB0B}" dt="2017-12-04T08:28:24.197" v="33944" actId="20577"/>
          <ac:graphicFrameMkLst>
            <pc:docMk/>
            <pc:sldMk cId="2549056420" sldId="340"/>
            <ac:graphicFrameMk id="91" creationId="{29AB2E9F-C2D1-418A-8240-DC31EDE190F3}"/>
          </ac:graphicFrameMkLst>
        </pc:graphicFrameChg>
        <pc:graphicFrameChg chg="add del mod">
          <ac:chgData name="Kevin Koch" userId="e9b403a4c599b649" providerId="LiveId" clId="{666AF84C-500C-4A75-B6C7-30E99A79CB0B}" dt="2017-12-04T08:28:31.810" v="33997" actId="20577"/>
          <ac:graphicFrameMkLst>
            <pc:docMk/>
            <pc:sldMk cId="2549056420" sldId="340"/>
            <ac:graphicFrameMk id="92" creationId="{1E819D3E-9C0E-4E29-B1DA-E4656C5D2FCA}"/>
          </ac:graphicFrameMkLst>
        </pc:graphicFrameChg>
        <pc:graphicFrameChg chg="add del mod">
          <ac:chgData name="Kevin Koch" userId="e9b403a4c599b649" providerId="LiveId" clId="{666AF84C-500C-4A75-B6C7-30E99A79CB0B}" dt="2017-12-04T08:28:43.808" v="34050" actId="20577"/>
          <ac:graphicFrameMkLst>
            <pc:docMk/>
            <pc:sldMk cId="2549056420" sldId="340"/>
            <ac:graphicFrameMk id="93" creationId="{E5C19EC0-EE18-4396-8790-D3786E465EC8}"/>
          </ac:graphicFrameMkLst>
        </pc:graphicFrameChg>
        <pc:graphicFrameChg chg="add del mod">
          <ac:chgData name="Kevin Koch" userId="e9b403a4c599b649" providerId="LiveId" clId="{666AF84C-500C-4A75-B6C7-30E99A79CB0B}" dt="2017-12-04T08:28:47.367" v="34103" actId="20577"/>
          <ac:graphicFrameMkLst>
            <pc:docMk/>
            <pc:sldMk cId="2549056420" sldId="340"/>
            <ac:graphicFrameMk id="95" creationId="{4571C66F-4DF8-4EDF-B72A-72676BFD29FE}"/>
          </ac:graphicFrameMkLst>
        </pc:graphicFrameChg>
        <pc:graphicFrameChg chg="add del mod">
          <ac:chgData name="Kevin Koch" userId="e9b403a4c599b649" providerId="LiveId" clId="{666AF84C-500C-4A75-B6C7-30E99A79CB0B}" dt="2017-12-04T08:29:12.294" v="34160" actId="20577"/>
          <ac:graphicFrameMkLst>
            <pc:docMk/>
            <pc:sldMk cId="2549056420" sldId="340"/>
            <ac:graphicFrameMk id="96" creationId="{37D13107-8809-48D6-8419-B357C82F7B39}"/>
          </ac:graphicFrameMkLst>
        </pc:graphicFrameChg>
        <pc:graphicFrameChg chg="add del mod">
          <ac:chgData name="Kevin Koch" userId="e9b403a4c599b649" providerId="LiveId" clId="{666AF84C-500C-4A75-B6C7-30E99A79CB0B}" dt="2017-12-04T08:29:15.048" v="34215" actId="20577"/>
          <ac:graphicFrameMkLst>
            <pc:docMk/>
            <pc:sldMk cId="2549056420" sldId="340"/>
            <ac:graphicFrameMk id="97" creationId="{4BD6EA35-6DEA-4F08-8B20-1553B1FD9B44}"/>
          </ac:graphicFrameMkLst>
        </pc:graphicFrameChg>
        <pc:graphicFrameChg chg="add del mod">
          <ac:chgData name="Kevin Koch" userId="e9b403a4c599b649" providerId="LiveId" clId="{666AF84C-500C-4A75-B6C7-30E99A79CB0B}" dt="2017-12-04T08:29:16.531" v="34272" actId="20577"/>
          <ac:graphicFrameMkLst>
            <pc:docMk/>
            <pc:sldMk cId="2549056420" sldId="340"/>
            <ac:graphicFrameMk id="98" creationId="{9789FF3E-CD05-4F1A-850E-D3A8B5B7F251}"/>
          </ac:graphicFrameMkLst>
        </pc:graphicFrameChg>
        <pc:graphicFrameChg chg="add del mod">
          <ac:chgData name="Kevin Koch" userId="e9b403a4c599b649" providerId="LiveId" clId="{666AF84C-500C-4A75-B6C7-30E99A79CB0B}" dt="2017-12-04T08:29:18.065" v="34329" actId="20577"/>
          <ac:graphicFrameMkLst>
            <pc:docMk/>
            <pc:sldMk cId="2549056420" sldId="340"/>
            <ac:graphicFrameMk id="99" creationId="{7BE6EA70-8DC2-49FC-B01D-9409994F9259}"/>
          </ac:graphicFrameMkLst>
        </pc:graphicFrameChg>
        <pc:graphicFrameChg chg="add del mod">
          <ac:chgData name="Kevin Koch" userId="e9b403a4c599b649" providerId="LiveId" clId="{666AF84C-500C-4A75-B6C7-30E99A79CB0B}" dt="2017-12-04T08:29:31.842" v="34382" actId="20577"/>
          <ac:graphicFrameMkLst>
            <pc:docMk/>
            <pc:sldMk cId="2549056420" sldId="340"/>
            <ac:graphicFrameMk id="101" creationId="{9816826D-1BAB-4C96-ABFA-9D2077F99C96}"/>
          </ac:graphicFrameMkLst>
        </pc:graphicFrameChg>
        <pc:graphicFrameChg chg="add del mod">
          <ac:chgData name="Kevin Koch" userId="e9b403a4c599b649" providerId="LiveId" clId="{666AF84C-500C-4A75-B6C7-30E99A79CB0B}" dt="2017-12-04T08:29:39.748" v="34435" actId="20577"/>
          <ac:graphicFrameMkLst>
            <pc:docMk/>
            <pc:sldMk cId="2549056420" sldId="340"/>
            <ac:graphicFrameMk id="102" creationId="{CE522801-040C-4520-A354-46508E7CB445}"/>
          </ac:graphicFrameMkLst>
        </pc:graphicFrameChg>
        <pc:graphicFrameChg chg="add del mod">
          <ac:chgData name="Kevin Koch" userId="e9b403a4c599b649" providerId="LiveId" clId="{666AF84C-500C-4A75-B6C7-30E99A79CB0B}" dt="2017-12-04T08:29:41.179" v="34488" actId="20577"/>
          <ac:graphicFrameMkLst>
            <pc:docMk/>
            <pc:sldMk cId="2549056420" sldId="340"/>
            <ac:graphicFrameMk id="104" creationId="{23F2C753-3D50-497E-88BE-D3F6B36F0C1B}"/>
          </ac:graphicFrameMkLst>
        </pc:graphicFrameChg>
        <pc:graphicFrameChg chg="add del mod">
          <ac:chgData name="Kevin Koch" userId="e9b403a4c599b649" providerId="LiveId" clId="{666AF84C-500C-4A75-B6C7-30E99A79CB0B}" dt="2017-12-04T08:29:50.446" v="34609" actId="20577"/>
          <ac:graphicFrameMkLst>
            <pc:docMk/>
            <pc:sldMk cId="2549056420" sldId="340"/>
            <ac:graphicFrameMk id="105" creationId="{CF7FCF91-4722-4074-B9C6-D7D167AEF6ED}"/>
          </ac:graphicFrameMkLst>
        </pc:graphicFrameChg>
        <pc:graphicFrameChg chg="add del mod">
          <ac:chgData name="Kevin Koch" userId="e9b403a4c599b649" providerId="LiveId" clId="{666AF84C-500C-4A75-B6C7-30E99A79CB0B}" dt="2017-12-04T08:29:54.023" v="34681" actId="20577"/>
          <ac:graphicFrameMkLst>
            <pc:docMk/>
            <pc:sldMk cId="2549056420" sldId="340"/>
            <ac:graphicFrameMk id="106" creationId="{D69D3DF2-884E-4CAF-B2AC-71C37B7E5F20}"/>
          </ac:graphicFrameMkLst>
        </pc:graphicFrameChg>
        <pc:graphicFrameChg chg="add del mod">
          <ac:chgData name="Kevin Koch" userId="e9b403a4c599b649" providerId="LiveId" clId="{666AF84C-500C-4A75-B6C7-30E99A79CB0B}" dt="2017-12-04T08:39:55.930" v="35212" actId="20577"/>
          <ac:graphicFrameMkLst>
            <pc:docMk/>
            <pc:sldMk cId="2549056420" sldId="340"/>
            <ac:graphicFrameMk id="107" creationId="{0E7F1DB1-C695-4996-B789-230E3AA9CDBE}"/>
          </ac:graphicFrameMkLst>
        </pc:graphicFrameChg>
        <pc:graphicFrameChg chg="add mod">
          <ac:chgData name="Kevin Koch" userId="e9b403a4c599b649" providerId="LiveId" clId="{666AF84C-500C-4A75-B6C7-30E99A79CB0B}" dt="2017-12-04T08:39:45.831" v="35086" actId="20577"/>
          <ac:graphicFrameMkLst>
            <pc:docMk/>
            <pc:sldMk cId="2549056420" sldId="340"/>
            <ac:graphicFrameMk id="126" creationId="{1E8EF4F0-2858-45DE-AA5C-D99F884B0922}"/>
          </ac:graphicFrameMkLst>
        </pc:graphicFrameChg>
        <pc:graphicFrameChg chg="add del mod">
          <ac:chgData name="Kevin Koch" userId="e9b403a4c599b649" providerId="LiveId" clId="{666AF84C-500C-4A75-B6C7-30E99A79CB0B}" dt="2017-12-04T08:39:58.701" v="35311" actId="20577"/>
          <ac:graphicFrameMkLst>
            <pc:docMk/>
            <pc:sldMk cId="2549056420" sldId="340"/>
            <ac:graphicFrameMk id="131" creationId="{AF8AF996-CF0E-46CD-86E9-D210484F7064}"/>
          </ac:graphicFrameMkLst>
        </pc:graphicFrameChg>
        <pc:graphicFrameChg chg="add del mod">
          <ac:chgData name="Kevin Koch" userId="e9b403a4c599b649" providerId="LiveId" clId="{666AF84C-500C-4A75-B6C7-30E99A79CB0B}" dt="2017-12-04T08:40:05.338" v="35390" actId="20577"/>
          <ac:graphicFrameMkLst>
            <pc:docMk/>
            <pc:sldMk cId="2549056420" sldId="340"/>
            <ac:graphicFrameMk id="132" creationId="{EE0E0850-8A53-4832-9277-61E11CA2882B}"/>
          </ac:graphicFrameMkLst>
        </pc:graphicFrameChg>
        <pc:graphicFrameChg chg="add del mod">
          <ac:chgData name="Kevin Koch" userId="e9b403a4c599b649" providerId="LiveId" clId="{666AF84C-500C-4A75-B6C7-30E99A79CB0B}" dt="2017-12-04T08:40:26.743" v="35674" actId="20577"/>
          <ac:graphicFrameMkLst>
            <pc:docMk/>
            <pc:sldMk cId="2549056420" sldId="340"/>
            <ac:graphicFrameMk id="133" creationId="{1BB24418-522C-454F-BE73-35DCD568F139}"/>
          </ac:graphicFrameMkLst>
        </pc:graphicFrameChg>
        <pc:graphicFrameChg chg="add mod">
          <ac:chgData name="Kevin Koch" userId="e9b403a4c599b649" providerId="LiveId" clId="{666AF84C-500C-4A75-B6C7-30E99A79CB0B}" dt="2017-12-04T08:40:11.882" v="35583" actId="20577"/>
          <ac:graphicFrameMkLst>
            <pc:docMk/>
            <pc:sldMk cId="2549056420" sldId="340"/>
            <ac:graphicFrameMk id="134" creationId="{7C30A526-4944-4CBB-869D-A19106A70F4E}"/>
          </ac:graphicFrameMkLst>
        </pc:graphicFrameChg>
        <pc:graphicFrameChg chg="add del mod">
          <ac:chgData name="Kevin Koch" userId="e9b403a4c599b649" providerId="LiveId" clId="{666AF84C-500C-4A75-B6C7-30E99A79CB0B}" dt="2017-12-04T08:40:30.876" v="35761" actId="20577"/>
          <ac:graphicFrameMkLst>
            <pc:docMk/>
            <pc:sldMk cId="2549056420" sldId="340"/>
            <ac:graphicFrameMk id="135" creationId="{9BE17F6C-D4FF-4C27-9FAD-33278965F45A}"/>
          </ac:graphicFrameMkLst>
        </pc:graphicFrameChg>
        <pc:graphicFrameChg chg="add del mod">
          <ac:chgData name="Kevin Koch" userId="e9b403a4c599b649" providerId="LiveId" clId="{666AF84C-500C-4A75-B6C7-30E99A79CB0B}" dt="2017-12-04T08:40:39.524" v="36432" actId="20577"/>
          <ac:graphicFrameMkLst>
            <pc:docMk/>
            <pc:sldMk cId="2549056420" sldId="340"/>
            <ac:graphicFrameMk id="136" creationId="{236B8F41-B520-4379-A004-DB01FEEE47C7}"/>
          </ac:graphicFrameMkLst>
        </pc:graphicFrameChg>
        <pc:graphicFrameChg chg="add del mod">
          <ac:chgData name="Kevin Koch" userId="e9b403a4c599b649" providerId="LiveId" clId="{666AF84C-500C-4A75-B6C7-30E99A79CB0B}" dt="2017-12-04T08:40:37.744" v="36290" actId="20577"/>
          <ac:graphicFrameMkLst>
            <pc:docMk/>
            <pc:sldMk cId="2549056420" sldId="340"/>
            <ac:graphicFrameMk id="138" creationId="{E7A5B4AD-524A-4960-9AA1-1B147F1B6FE8}"/>
          </ac:graphicFrameMkLst>
        </pc:graphicFrameChg>
        <pc:graphicFrameChg chg="add mod">
          <ac:chgData name="Kevin Koch" userId="e9b403a4c599b649" providerId="LiveId" clId="{666AF84C-500C-4A75-B6C7-30E99A79CB0B}" dt="2017-12-04T08:40:37.522" v="36188" actId="20577"/>
          <ac:graphicFrameMkLst>
            <pc:docMk/>
            <pc:sldMk cId="2549056420" sldId="340"/>
            <ac:graphicFrameMk id="141" creationId="{088FB13A-A367-4D10-B73D-309D7119108D}"/>
          </ac:graphicFrameMkLst>
        </pc:graphicFrameChg>
        <pc:graphicFrameChg chg="add del mod">
          <ac:chgData name="Kevin Koch" userId="e9b403a4c599b649" providerId="LiveId" clId="{666AF84C-500C-4A75-B6C7-30E99A79CB0B}" dt="2017-12-04T08:40:42.079" v="36560" actId="20577"/>
          <ac:graphicFrameMkLst>
            <pc:docMk/>
            <pc:sldMk cId="2549056420" sldId="340"/>
            <ac:graphicFrameMk id="143" creationId="{A0D41E4B-E5AD-42C6-B42E-3C47FA16B07B}"/>
          </ac:graphicFrameMkLst>
        </pc:graphicFrameChg>
        <pc:graphicFrameChg chg="add del mod">
          <ac:chgData name="Kevin Koch" userId="e9b403a4c599b649" providerId="LiveId" clId="{666AF84C-500C-4A75-B6C7-30E99A79CB0B}" dt="2017-12-04T08:40:46.434" v="36649" actId="20577"/>
          <ac:graphicFrameMkLst>
            <pc:docMk/>
            <pc:sldMk cId="2549056420" sldId="340"/>
            <ac:graphicFrameMk id="146" creationId="{5963E2EE-DE81-4000-BFB2-C29A32762642}"/>
          </ac:graphicFrameMkLst>
        </pc:graphicFrameChg>
        <pc:graphicFrameChg chg="add del mod">
          <ac:chgData name="Kevin Koch" userId="e9b403a4c599b649" providerId="LiveId" clId="{666AF84C-500C-4A75-B6C7-30E99A79CB0B}" dt="2017-12-04T08:40:51.462" v="36728" actId="20577"/>
          <ac:graphicFrameMkLst>
            <pc:docMk/>
            <pc:sldMk cId="2549056420" sldId="340"/>
            <ac:graphicFrameMk id="147" creationId="{5F2EA21E-D1F4-40A5-8BFF-8F181DEF2B72}"/>
          </ac:graphicFrameMkLst>
        </pc:graphicFrameChg>
        <pc:graphicFrameChg chg="add del mod">
          <ac:chgData name="Kevin Koch" userId="e9b403a4c599b649" providerId="LiveId" clId="{666AF84C-500C-4A75-B6C7-30E99A79CB0B}" dt="2017-12-04T08:41:05.821" v="36856" actId="20577"/>
          <ac:graphicFrameMkLst>
            <pc:docMk/>
            <pc:sldMk cId="2549056420" sldId="340"/>
            <ac:graphicFrameMk id="148" creationId="{80E86B32-F768-4B4F-8C46-F1BDB54BB605}"/>
          </ac:graphicFrameMkLst>
        </pc:graphicFrameChg>
        <pc:graphicFrameChg chg="add del mod">
          <ac:chgData name="Kevin Koch" userId="e9b403a4c599b649" providerId="LiveId" clId="{666AF84C-500C-4A75-B6C7-30E99A79CB0B}" dt="2017-12-04T08:41:13.316" v="36945" actId="20577"/>
          <ac:graphicFrameMkLst>
            <pc:docMk/>
            <pc:sldMk cId="2549056420" sldId="340"/>
            <ac:graphicFrameMk id="151" creationId="{FC60A890-4D96-4736-B699-3F74AD32EF89}"/>
          </ac:graphicFrameMkLst>
        </pc:graphicFrameChg>
        <pc:graphicFrameChg chg="add del mod">
          <ac:chgData name="Kevin Koch" userId="e9b403a4c599b649" providerId="LiveId" clId="{666AF84C-500C-4A75-B6C7-30E99A79CB0B}" dt="2017-12-04T08:41:22.296" v="37024" actId="20577"/>
          <ac:graphicFrameMkLst>
            <pc:docMk/>
            <pc:sldMk cId="2549056420" sldId="340"/>
            <ac:graphicFrameMk id="152" creationId="{5769CF8B-5109-4D50-ADA3-F84A71865086}"/>
          </ac:graphicFrameMkLst>
        </pc:graphicFrameChg>
        <pc:graphicFrameChg chg="add del mod">
          <ac:chgData name="Kevin Koch" userId="e9b403a4c599b649" providerId="LiveId" clId="{666AF84C-500C-4A75-B6C7-30E99A79CB0B}" dt="2017-12-04T08:41:24.402" v="37103" actId="20577"/>
          <ac:graphicFrameMkLst>
            <pc:docMk/>
            <pc:sldMk cId="2549056420" sldId="340"/>
            <ac:graphicFrameMk id="153" creationId="{D851D715-0230-4588-9C85-BE72BB9AA41D}"/>
          </ac:graphicFrameMkLst>
        </pc:graphicFrameChg>
        <pc:graphicFrameChg chg="add del mod">
          <ac:chgData name="Kevin Koch" userId="e9b403a4c599b649" providerId="LiveId" clId="{666AF84C-500C-4A75-B6C7-30E99A79CB0B}" dt="2017-12-04T08:41:29.064" v="37182" actId="20577"/>
          <ac:graphicFrameMkLst>
            <pc:docMk/>
            <pc:sldMk cId="2549056420" sldId="340"/>
            <ac:graphicFrameMk id="154" creationId="{D3254244-6075-40F8-9B2B-50AB78D60CA4}"/>
          </ac:graphicFrameMkLst>
        </pc:graphicFrameChg>
        <pc:graphicFrameChg chg="add del mod">
          <ac:chgData name="Kevin Koch" userId="e9b403a4c599b649" providerId="LiveId" clId="{666AF84C-500C-4A75-B6C7-30E99A79CB0B}" dt="2017-12-04T08:41:36.726" v="37261" actId="20577"/>
          <ac:graphicFrameMkLst>
            <pc:docMk/>
            <pc:sldMk cId="2549056420" sldId="340"/>
            <ac:graphicFrameMk id="155" creationId="{26615ABA-0C34-472D-9D3A-B6ADF0510AD6}"/>
          </ac:graphicFrameMkLst>
        </pc:graphicFrameChg>
        <pc:graphicFrameChg chg="add del mod">
          <ac:chgData name="Kevin Koch" userId="e9b403a4c599b649" providerId="LiveId" clId="{666AF84C-500C-4A75-B6C7-30E99A79CB0B}" dt="2017-12-04T08:41:40.634" v="37383" actId="20577"/>
          <ac:graphicFrameMkLst>
            <pc:docMk/>
            <pc:sldMk cId="2549056420" sldId="340"/>
            <ac:graphicFrameMk id="156" creationId="{CC51A3C5-5BF5-4364-9037-122452DF4667}"/>
          </ac:graphicFrameMkLst>
        </pc:graphicFrameChg>
        <pc:graphicFrameChg chg="add del mod">
          <ac:chgData name="Kevin Koch" userId="e9b403a4c599b649" providerId="LiveId" clId="{666AF84C-500C-4A75-B6C7-30E99A79CB0B}" dt="2017-12-04T08:41:44.500" v="37485" actId="20577"/>
          <ac:graphicFrameMkLst>
            <pc:docMk/>
            <pc:sldMk cId="2549056420" sldId="340"/>
            <ac:graphicFrameMk id="158" creationId="{6058E4FF-49C7-4ED9-9891-488EE5714F24}"/>
          </ac:graphicFrameMkLst>
        </pc:graphicFrameChg>
        <pc:graphicFrameChg chg="add del mod">
          <ac:chgData name="Kevin Koch" userId="e9b403a4c599b649" providerId="LiveId" clId="{666AF84C-500C-4A75-B6C7-30E99A79CB0B}" dt="2017-12-04T08:41:55.078" v="37594" actId="20577"/>
          <ac:graphicFrameMkLst>
            <pc:docMk/>
            <pc:sldMk cId="2549056420" sldId="340"/>
            <ac:graphicFrameMk id="160" creationId="{616F66B2-1CF6-42B9-8169-672A0DED7D12}"/>
          </ac:graphicFrameMkLst>
        </pc:graphicFrameChg>
        <pc:graphicFrameChg chg="add del mod">
          <ac:chgData name="Kevin Koch" userId="e9b403a4c599b649" providerId="LiveId" clId="{666AF84C-500C-4A75-B6C7-30E99A79CB0B}" dt="2017-12-04T08:42:01.435" v="37675" actId="20577"/>
          <ac:graphicFrameMkLst>
            <pc:docMk/>
            <pc:sldMk cId="2549056420" sldId="340"/>
            <ac:graphicFrameMk id="161" creationId="{D4EA538C-4FB1-429D-A0A7-1C7DA3D99FA1}"/>
          </ac:graphicFrameMkLst>
        </pc:graphicFrameChg>
        <pc:graphicFrameChg chg="add del mod">
          <ac:chgData name="Kevin Koch" userId="e9b403a4c599b649" providerId="LiveId" clId="{666AF84C-500C-4A75-B6C7-30E99A79CB0B}" dt="2017-12-04T08:42:10.418" v="37758" actId="20577"/>
          <ac:graphicFrameMkLst>
            <pc:docMk/>
            <pc:sldMk cId="2549056420" sldId="340"/>
            <ac:graphicFrameMk id="162" creationId="{386413AD-6F3B-4C02-8C75-A5EF6E760638}"/>
          </ac:graphicFrameMkLst>
        </pc:graphicFrameChg>
        <pc:graphicFrameChg chg="add del mod">
          <ac:chgData name="Kevin Koch" userId="e9b403a4c599b649" providerId="LiveId" clId="{666AF84C-500C-4A75-B6C7-30E99A79CB0B}" dt="2017-12-04T08:42:12.038" v="37841" actId="20577"/>
          <ac:graphicFrameMkLst>
            <pc:docMk/>
            <pc:sldMk cId="2549056420" sldId="340"/>
            <ac:graphicFrameMk id="163" creationId="{E264BCE0-15DD-4F82-A3B1-F5AC65D4729D}"/>
          </ac:graphicFrameMkLst>
        </pc:graphicFrameChg>
        <pc:graphicFrameChg chg="add del mod">
          <ac:chgData name="Kevin Koch" userId="e9b403a4c599b649" providerId="LiveId" clId="{666AF84C-500C-4A75-B6C7-30E99A79CB0B}" dt="2017-12-04T08:42:14.624" v="37924" actId="20577"/>
          <ac:graphicFrameMkLst>
            <pc:docMk/>
            <pc:sldMk cId="2549056420" sldId="340"/>
            <ac:graphicFrameMk id="164" creationId="{2CCCF034-04F9-4577-8DE3-7D63155D5BD8}"/>
          </ac:graphicFrameMkLst>
        </pc:graphicFrameChg>
        <pc:graphicFrameChg chg="add mod">
          <ac:chgData name="Kevin Koch" userId="e9b403a4c599b649" providerId="LiveId" clId="{666AF84C-500C-4A75-B6C7-30E99A79CB0B}" dt="2017-12-04T08:44:41.984" v="38099" actId="20577"/>
          <ac:graphicFrameMkLst>
            <pc:docMk/>
            <pc:sldMk cId="2549056420" sldId="340"/>
            <ac:graphicFrameMk id="165" creationId="{8EBC98F6-20E9-40DB-AA66-323A791D2386}"/>
          </ac:graphicFrameMkLst>
        </pc:graphicFrameChg>
        <pc:picChg chg="add del mod ord">
          <ac:chgData name="Kevin Koch" userId="e9b403a4c599b649" providerId="LiveId" clId="{666AF84C-500C-4A75-B6C7-30E99A79CB0B}" dt="2017-12-04T08:42:32.790" v="38021" actId="478"/>
          <ac:picMkLst>
            <pc:docMk/>
            <pc:sldMk cId="2549056420" sldId="340"/>
            <ac:picMk id="34" creationId="{2AC64D00-A694-442C-B229-CFAF8A05BCEF}"/>
          </ac:picMkLst>
        </pc:picChg>
        <pc:picChg chg="add mod ord">
          <ac:chgData name="Kevin Koch" userId="e9b403a4c599b649" providerId="LiveId" clId="{666AF84C-500C-4A75-B6C7-30E99A79CB0B}" dt="2017-12-04T08:49:11.372" v="38193" actId="164"/>
          <ac:picMkLst>
            <pc:docMk/>
            <pc:sldMk cId="2549056420" sldId="340"/>
            <ac:picMk id="36" creationId="{D520C446-306C-43E5-8F58-85B40C82D334}"/>
          </ac:picMkLst>
        </pc:picChg>
        <pc:picChg chg="add mod ord">
          <ac:chgData name="Kevin Koch" userId="e9b403a4c599b649" providerId="LiveId" clId="{666AF84C-500C-4A75-B6C7-30E99A79CB0B}" dt="2017-12-04T08:49:19.275" v="38194" actId="164"/>
          <ac:picMkLst>
            <pc:docMk/>
            <pc:sldMk cId="2549056420" sldId="340"/>
            <ac:picMk id="166" creationId="{7D298F64-868B-4F7B-B7A9-FE0F1075EB8E}"/>
          </ac:picMkLst>
        </pc:picChg>
        <pc:picChg chg="add mod">
          <ac:chgData name="Kevin Koch" userId="e9b403a4c599b649" providerId="LiveId" clId="{666AF84C-500C-4A75-B6C7-30E99A79CB0B}" dt="2017-12-04T08:49:19.275" v="38194" actId="164"/>
          <ac:picMkLst>
            <pc:docMk/>
            <pc:sldMk cId="2549056420" sldId="340"/>
            <ac:picMk id="172" creationId="{798DADA2-B1EF-4D80-9345-A68D173BA3A9}"/>
          </ac:picMkLst>
        </pc:picChg>
        <pc:picChg chg="add mod">
          <ac:chgData name="Kevin Koch" userId="e9b403a4c599b649" providerId="LiveId" clId="{666AF84C-500C-4A75-B6C7-30E99A79CB0B}" dt="2017-12-04T08:49:19.275" v="38194" actId="164"/>
          <ac:picMkLst>
            <pc:docMk/>
            <pc:sldMk cId="2549056420" sldId="340"/>
            <ac:picMk id="173" creationId="{7601D3EF-C16B-4EB7-82A7-174455AB983B}"/>
          </ac:picMkLst>
        </pc:picChg>
        <pc:picChg chg="add del mod">
          <ac:chgData name="Kevin Koch" userId="e9b403a4c599b649" providerId="LiveId" clId="{666AF84C-500C-4A75-B6C7-30E99A79CB0B}" dt="2017-12-04T08:48:43.609" v="38190" actId="478"/>
          <ac:picMkLst>
            <pc:docMk/>
            <pc:sldMk cId="2549056420" sldId="340"/>
            <ac:picMk id="174" creationId="{B8D88A3C-D112-4091-BF33-C64C558CC7CE}"/>
          </ac:picMkLst>
        </pc:picChg>
        <pc:picChg chg="add del mod">
          <ac:chgData name="Kevin Koch" userId="e9b403a4c599b649" providerId="LiveId" clId="{666AF84C-500C-4A75-B6C7-30E99A79CB0B}" dt="2017-12-04T08:48:43.609" v="38190" actId="478"/>
          <ac:picMkLst>
            <pc:docMk/>
            <pc:sldMk cId="2549056420" sldId="340"/>
            <ac:picMk id="185" creationId="{DE30CF79-EE68-42E0-AD31-AA42F4A8AA3C}"/>
          </ac:picMkLst>
        </pc:picChg>
        <pc:picChg chg="add del mod">
          <ac:chgData name="Kevin Koch" userId="e9b403a4c599b649" providerId="LiveId" clId="{666AF84C-500C-4A75-B6C7-30E99A79CB0B}" dt="2017-12-04T08:48:43.609" v="38190" actId="478"/>
          <ac:picMkLst>
            <pc:docMk/>
            <pc:sldMk cId="2549056420" sldId="340"/>
            <ac:picMk id="188" creationId="{FB85F7BD-5EBE-4651-B8B2-B24B7DC04D68}"/>
          </ac:picMkLst>
        </pc:picChg>
        <pc:picChg chg="add del mod">
          <ac:chgData name="Kevin Koch" userId="e9b403a4c599b649" providerId="LiveId" clId="{666AF84C-500C-4A75-B6C7-30E99A79CB0B}" dt="2017-12-04T08:48:43.609" v="38190" actId="478"/>
          <ac:picMkLst>
            <pc:docMk/>
            <pc:sldMk cId="2549056420" sldId="340"/>
            <ac:picMk id="189" creationId="{3B7F3017-990D-4708-AD2E-E282CFB91821}"/>
          </ac:picMkLst>
        </pc:picChg>
        <pc:picChg chg="add del mod">
          <ac:chgData name="Kevin Koch" userId="e9b403a4c599b649" providerId="LiveId" clId="{666AF84C-500C-4A75-B6C7-30E99A79CB0B}" dt="2017-12-04T08:49:57.839" v="38203" actId="478"/>
          <ac:picMkLst>
            <pc:docMk/>
            <pc:sldMk cId="2549056420" sldId="340"/>
            <ac:picMk id="190" creationId="{44AAB469-FDCE-4148-892D-482C70B27F24}"/>
          </ac:picMkLst>
        </pc:picChg>
        <pc:picChg chg="add del mod">
          <ac:chgData name="Kevin Koch" userId="e9b403a4c599b649" providerId="LiveId" clId="{666AF84C-500C-4A75-B6C7-30E99A79CB0B}" dt="2017-12-04T08:49:59.825" v="38204" actId="478"/>
          <ac:picMkLst>
            <pc:docMk/>
            <pc:sldMk cId="2549056420" sldId="340"/>
            <ac:picMk id="201" creationId="{FFD69162-7E6D-4DBA-9426-435DFE0F37D4}"/>
          </ac:picMkLst>
        </pc:picChg>
        <pc:picChg chg="add del mod">
          <ac:chgData name="Kevin Koch" userId="e9b403a4c599b649" providerId="LiveId" clId="{666AF84C-500C-4A75-B6C7-30E99A79CB0B}" dt="2017-12-04T08:49:59.825" v="38204" actId="478"/>
          <ac:picMkLst>
            <pc:docMk/>
            <pc:sldMk cId="2549056420" sldId="340"/>
            <ac:picMk id="204" creationId="{C10E9322-1E36-409A-926C-DB409257C319}"/>
          </ac:picMkLst>
        </pc:picChg>
        <pc:picChg chg="add del mod">
          <ac:chgData name="Kevin Koch" userId="e9b403a4c599b649" providerId="LiveId" clId="{666AF84C-500C-4A75-B6C7-30E99A79CB0B}" dt="2017-12-04T08:49:59.825" v="38204" actId="478"/>
          <ac:picMkLst>
            <pc:docMk/>
            <pc:sldMk cId="2549056420" sldId="340"/>
            <ac:picMk id="205" creationId="{0921E4E1-0991-4BD0-A6A0-5AC981436A5C}"/>
          </ac:picMkLst>
        </pc:picChg>
        <pc:picChg chg="del">
          <ac:chgData name="Kevin Koch" userId="e9b403a4c599b649" providerId="LiveId" clId="{666AF84C-500C-4A75-B6C7-30E99A79CB0B}" dt="2017-12-04T08:50:58.331" v="38211" actId="478"/>
          <ac:picMkLst>
            <pc:docMk/>
            <pc:sldMk cId="2549056420" sldId="340"/>
            <ac:picMk id="224" creationId="{4AB565E5-E8D2-4431-AE62-98C6FD7C1504}"/>
          </ac:picMkLst>
        </pc:picChg>
        <pc:picChg chg="del">
          <ac:chgData name="Kevin Koch" userId="e9b403a4c599b649" providerId="LiveId" clId="{666AF84C-500C-4A75-B6C7-30E99A79CB0B}" dt="2017-12-04T08:50:59.733" v="38212" actId="478"/>
          <ac:picMkLst>
            <pc:docMk/>
            <pc:sldMk cId="2549056420" sldId="340"/>
            <ac:picMk id="225" creationId="{C79B0307-2C19-4284-B5FB-DD6F6B77EF70}"/>
          </ac:picMkLst>
        </pc:picChg>
        <pc:picChg chg="add mod topLvl">
          <ac:chgData name="Kevin Koch" userId="e9b403a4c599b649" providerId="LiveId" clId="{666AF84C-500C-4A75-B6C7-30E99A79CB0B}" dt="2017-12-04T11:38:24.748" v="39486" actId="1036"/>
          <ac:picMkLst>
            <pc:docMk/>
            <pc:sldMk cId="2549056420" sldId="340"/>
            <ac:picMk id="226" creationId="{EA489F17-B2F7-4A6B-A404-98730E75DFE9}"/>
          </ac:picMkLst>
        </pc:picChg>
        <pc:picChg chg="add mod topLvl">
          <ac:chgData name="Kevin Koch" userId="e9b403a4c599b649" providerId="LiveId" clId="{666AF84C-500C-4A75-B6C7-30E99A79CB0B}" dt="2017-12-04T11:38:24.748" v="39486" actId="1036"/>
          <ac:picMkLst>
            <pc:docMk/>
            <pc:sldMk cId="2549056420" sldId="340"/>
            <ac:picMk id="227" creationId="{CE3DAF67-81CA-47DD-B01D-910BC37A1374}"/>
          </ac:picMkLst>
        </pc:picChg>
        <pc:cxnChg chg="del mod">
          <ac:chgData name="Kevin Koch" userId="e9b403a4c599b649" providerId="LiveId" clId="{666AF84C-500C-4A75-B6C7-30E99A79CB0B}" dt="2017-12-04T08:25:36.495" v="30445" actId="478"/>
          <ac:cxnSpMkLst>
            <pc:docMk/>
            <pc:sldMk cId="2549056420" sldId="340"/>
            <ac:cxnSpMk id="9" creationId="{0555685B-AC18-44F2-8A21-0F86E6058322}"/>
          </ac:cxnSpMkLst>
        </pc:cxnChg>
        <pc:cxnChg chg="add del mod ord">
          <ac:chgData name="Kevin Koch" userId="e9b403a4c599b649" providerId="LiveId" clId="{666AF84C-500C-4A75-B6C7-30E99A79CB0B}" dt="2017-12-04T08:28:19.088" v="33837" actId="20577"/>
          <ac:cxnSpMkLst>
            <pc:docMk/>
            <pc:sldMk cId="2549056420" sldId="340"/>
            <ac:cxnSpMk id="12" creationId="{563AA476-003D-4C58-9856-DDD3CFBFF2C1}"/>
          </ac:cxnSpMkLst>
        </pc:cxnChg>
        <pc:cxnChg chg="add del mod ord">
          <ac:chgData name="Kevin Koch" userId="e9b403a4c599b649" providerId="LiveId" clId="{666AF84C-500C-4A75-B6C7-30E99A79CB0B}" dt="2017-12-04T08:28:19.088" v="33835" actId="20577"/>
          <ac:cxnSpMkLst>
            <pc:docMk/>
            <pc:sldMk cId="2549056420" sldId="340"/>
            <ac:cxnSpMk id="13" creationId="{35877B2B-C34A-4D7B-9D85-261725B4BBED}"/>
          </ac:cxnSpMkLst>
        </pc:cxnChg>
        <pc:cxnChg chg="add del mod ord">
          <ac:chgData name="Kevin Koch" userId="e9b403a4c599b649" providerId="LiveId" clId="{666AF84C-500C-4A75-B6C7-30E99A79CB0B}" dt="2017-12-04T08:28:19.088" v="33833" actId="20577"/>
          <ac:cxnSpMkLst>
            <pc:docMk/>
            <pc:sldMk cId="2549056420" sldId="340"/>
            <ac:cxnSpMk id="14" creationId="{04457752-8A74-400A-905D-E762EBBA2EEB}"/>
          </ac:cxnSpMkLst>
        </pc:cxnChg>
        <pc:cxnChg chg="add del mod ord">
          <ac:chgData name="Kevin Koch" userId="e9b403a4c599b649" providerId="LiveId" clId="{666AF84C-500C-4A75-B6C7-30E99A79CB0B}" dt="2017-12-04T08:28:19.088" v="33831" actId="20577"/>
          <ac:cxnSpMkLst>
            <pc:docMk/>
            <pc:sldMk cId="2549056420" sldId="340"/>
            <ac:cxnSpMk id="15" creationId="{F5FD6838-14E9-438E-BE4C-FBEAB37B248E}"/>
          </ac:cxnSpMkLst>
        </pc:cxnChg>
        <pc:cxnChg chg="add del mod ord">
          <ac:chgData name="Kevin Koch" userId="e9b403a4c599b649" providerId="LiveId" clId="{666AF84C-500C-4A75-B6C7-30E99A79CB0B}" dt="2017-12-04T08:28:19.088" v="33829" actId="20577"/>
          <ac:cxnSpMkLst>
            <pc:docMk/>
            <pc:sldMk cId="2549056420" sldId="340"/>
            <ac:cxnSpMk id="16" creationId="{B9FBA401-77A7-444D-88ED-EADBBEF4DE1A}"/>
          </ac:cxnSpMkLst>
        </pc:cxnChg>
        <pc:cxnChg chg="add del mod ord">
          <ac:chgData name="Kevin Koch" userId="e9b403a4c599b649" providerId="LiveId" clId="{666AF84C-500C-4A75-B6C7-30E99A79CB0B}" dt="2017-12-04T08:28:19.088" v="33827" actId="20577"/>
          <ac:cxnSpMkLst>
            <pc:docMk/>
            <pc:sldMk cId="2549056420" sldId="340"/>
            <ac:cxnSpMk id="17" creationId="{E19E818D-F46A-42F7-8351-1A6EC37B0991}"/>
          </ac:cxnSpMkLst>
        </pc:cxnChg>
        <pc:cxnChg chg="add del mod ord">
          <ac:chgData name="Kevin Koch" userId="e9b403a4c599b649" providerId="LiveId" clId="{666AF84C-500C-4A75-B6C7-30E99A79CB0B}" dt="2017-12-04T08:28:19.088" v="33825" actId="20577"/>
          <ac:cxnSpMkLst>
            <pc:docMk/>
            <pc:sldMk cId="2549056420" sldId="340"/>
            <ac:cxnSpMk id="18" creationId="{A1F8FF6C-3357-445E-A2F9-5DD5B4B1B335}"/>
          </ac:cxnSpMkLst>
        </pc:cxnChg>
        <pc:cxnChg chg="add del mod ord">
          <ac:chgData name="Kevin Koch" userId="e9b403a4c599b649" providerId="LiveId" clId="{666AF84C-500C-4A75-B6C7-30E99A79CB0B}" dt="2017-12-04T08:28:19.088" v="33823" actId="20577"/>
          <ac:cxnSpMkLst>
            <pc:docMk/>
            <pc:sldMk cId="2549056420" sldId="340"/>
            <ac:cxnSpMk id="19" creationId="{93B36C55-0302-4424-A753-E6DD63776477}"/>
          </ac:cxnSpMkLst>
        </pc:cxnChg>
        <pc:cxnChg chg="add del mod ord">
          <ac:chgData name="Kevin Koch" userId="e9b403a4c599b649" providerId="LiveId" clId="{666AF84C-500C-4A75-B6C7-30E99A79CB0B}" dt="2017-12-04T08:28:19.088" v="33821" actId="20577"/>
          <ac:cxnSpMkLst>
            <pc:docMk/>
            <pc:sldMk cId="2549056420" sldId="340"/>
            <ac:cxnSpMk id="20" creationId="{19D4FC5A-BB03-46B1-A6AB-3C5B617CA48D}"/>
          </ac:cxnSpMkLst>
        </pc:cxnChg>
        <pc:cxnChg chg="del mod">
          <ac:chgData name="Kevin Koch" userId="e9b403a4c599b649" providerId="LiveId" clId="{666AF84C-500C-4A75-B6C7-30E99A79CB0B}" dt="2017-12-04T08:25:36.495" v="30445" actId="478"/>
          <ac:cxnSpMkLst>
            <pc:docMk/>
            <pc:sldMk cId="2549056420" sldId="340"/>
            <ac:cxnSpMk id="61" creationId="{4528D9EF-C0BB-4F66-8431-AA2C87D573EF}"/>
          </ac:cxnSpMkLst>
        </pc:cxnChg>
        <pc:cxnChg chg="del mod">
          <ac:chgData name="Kevin Koch" userId="e9b403a4c599b649" providerId="LiveId" clId="{666AF84C-500C-4A75-B6C7-30E99A79CB0B}" dt="2017-12-04T08:25:36.495" v="30445" actId="478"/>
          <ac:cxnSpMkLst>
            <pc:docMk/>
            <pc:sldMk cId="2549056420" sldId="340"/>
            <ac:cxnSpMk id="66" creationId="{B1A6DC21-DC46-4FDA-B08D-A80A015300D5}"/>
          </ac:cxnSpMkLst>
        </pc:cxnChg>
        <pc:cxnChg chg="del mod">
          <ac:chgData name="Kevin Koch" userId="e9b403a4c599b649" providerId="LiveId" clId="{666AF84C-500C-4A75-B6C7-30E99A79CB0B}" dt="2017-12-04T08:25:36.495" v="30445" actId="478"/>
          <ac:cxnSpMkLst>
            <pc:docMk/>
            <pc:sldMk cId="2549056420" sldId="340"/>
            <ac:cxnSpMk id="72" creationId="{7A44C5AB-6505-4DE2-97CB-598AC9431691}"/>
          </ac:cxnSpMkLst>
        </pc:cxnChg>
        <pc:cxnChg chg="add del mod">
          <ac:chgData name="Kevin Koch" userId="e9b403a4c599b649" providerId="LiveId" clId="{666AF84C-500C-4A75-B6C7-30E99A79CB0B}" dt="2017-12-04T08:37:48.148" v="34935" actId="478"/>
          <ac:cxnSpMkLst>
            <pc:docMk/>
            <pc:sldMk cId="2549056420" sldId="340"/>
            <ac:cxnSpMk id="81" creationId="{3024889C-0198-4EB1-A82B-9C4CF490E10D}"/>
          </ac:cxnSpMkLst>
        </pc:cxnChg>
        <pc:cxnChg chg="del mod">
          <ac:chgData name="Kevin Koch" userId="e9b403a4c599b649" providerId="LiveId" clId="{666AF84C-500C-4A75-B6C7-30E99A79CB0B}" dt="2017-12-04T08:25:31.389" v="30442" actId="478"/>
          <ac:cxnSpMkLst>
            <pc:docMk/>
            <pc:sldMk cId="2549056420" sldId="340"/>
            <ac:cxnSpMk id="84" creationId="{36CA55B6-949A-45CF-AB36-763E4F2AD854}"/>
          </ac:cxnSpMkLst>
        </pc:cxnChg>
        <pc:cxnChg chg="del mod">
          <ac:chgData name="Kevin Koch" userId="e9b403a4c599b649" providerId="LiveId" clId="{666AF84C-500C-4A75-B6C7-30E99A79CB0B}" dt="2017-12-04T08:25:31.389" v="30442" actId="478"/>
          <ac:cxnSpMkLst>
            <pc:docMk/>
            <pc:sldMk cId="2549056420" sldId="340"/>
            <ac:cxnSpMk id="87" creationId="{F6951A74-C223-4897-BA19-F71661D722B8}"/>
          </ac:cxnSpMkLst>
        </pc:cxnChg>
        <pc:cxnChg chg="del mod">
          <ac:chgData name="Kevin Koch" userId="e9b403a4c599b649" providerId="LiveId" clId="{666AF84C-500C-4A75-B6C7-30E99A79CB0B}" dt="2017-12-04T08:25:31.389" v="30442" actId="478"/>
          <ac:cxnSpMkLst>
            <pc:docMk/>
            <pc:sldMk cId="2549056420" sldId="340"/>
            <ac:cxnSpMk id="89" creationId="{27BC55CB-8A25-4B6E-850E-D4F435945B7E}"/>
          </ac:cxnSpMkLst>
        </pc:cxnChg>
        <pc:cxnChg chg="del mod">
          <ac:chgData name="Kevin Koch" userId="e9b403a4c599b649" providerId="LiveId" clId="{666AF84C-500C-4A75-B6C7-30E99A79CB0B}" dt="2017-12-04T08:25:31.389" v="30442" actId="478"/>
          <ac:cxnSpMkLst>
            <pc:docMk/>
            <pc:sldMk cId="2549056420" sldId="340"/>
            <ac:cxnSpMk id="103" creationId="{B79949A5-D505-4F23-AACC-70F20F913B98}"/>
          </ac:cxnSpMkLst>
        </pc:cxnChg>
        <pc:cxnChg chg="add mod ord">
          <ac:chgData name="Kevin Koch" userId="e9b403a4c599b649" providerId="LiveId" clId="{666AF84C-500C-4A75-B6C7-30E99A79CB0B}" dt="2017-12-04T08:49:11.372" v="38193" actId="164"/>
          <ac:cxnSpMkLst>
            <pc:docMk/>
            <pc:sldMk cId="2549056420" sldId="340"/>
            <ac:cxnSpMk id="111" creationId="{B9070AB3-5DE0-47CF-9785-F81D782FD2BE}"/>
          </ac:cxnSpMkLst>
        </pc:cxnChg>
        <pc:cxnChg chg="add del">
          <ac:chgData name="Kevin Koch" userId="e9b403a4c599b649" providerId="LiveId" clId="{666AF84C-500C-4A75-B6C7-30E99A79CB0B}" dt="2017-12-04T08:38:41.184" v="34946" actId="478"/>
          <ac:cxnSpMkLst>
            <pc:docMk/>
            <pc:sldMk cId="2549056420" sldId="340"/>
            <ac:cxnSpMk id="119" creationId="{C71AC92F-9423-4CA9-8938-3DC722E88FAE}"/>
          </ac:cxnSpMkLst>
        </pc:cxnChg>
        <pc:cxnChg chg="add mod ord">
          <ac:chgData name="Kevin Koch" userId="e9b403a4c599b649" providerId="LiveId" clId="{666AF84C-500C-4A75-B6C7-30E99A79CB0B}" dt="2017-12-04T08:49:11.372" v="38193" actId="164"/>
          <ac:cxnSpMkLst>
            <pc:docMk/>
            <pc:sldMk cId="2549056420" sldId="340"/>
            <ac:cxnSpMk id="121" creationId="{BEDBC604-D57F-491F-B090-0E99A72994F5}"/>
          </ac:cxnSpMkLst>
        </pc:cxnChg>
        <pc:cxnChg chg="add mod ord">
          <ac:chgData name="Kevin Koch" userId="e9b403a4c599b649" providerId="LiveId" clId="{666AF84C-500C-4A75-B6C7-30E99A79CB0B}" dt="2017-12-04T08:49:11.372" v="38193" actId="164"/>
          <ac:cxnSpMkLst>
            <pc:docMk/>
            <pc:sldMk cId="2549056420" sldId="340"/>
            <ac:cxnSpMk id="122" creationId="{C7C0E64C-4582-472A-AC3A-925D66911DAC}"/>
          </ac:cxnSpMkLst>
        </pc:cxnChg>
        <pc:cxnChg chg="add del mod ord">
          <ac:chgData name="Kevin Koch" userId="e9b403a4c599b649" providerId="LiveId" clId="{666AF84C-500C-4A75-B6C7-30E99A79CB0B}" dt="2017-12-04T08:39:45.831" v="35086" actId="20577"/>
          <ac:cxnSpMkLst>
            <pc:docMk/>
            <pc:sldMk cId="2549056420" sldId="340"/>
            <ac:cxnSpMk id="127" creationId="{1CBB7F09-11DD-458B-B0E3-CC205AAA19F8}"/>
          </ac:cxnSpMkLst>
        </pc:cxnChg>
        <pc:cxnChg chg="add del mod ord">
          <ac:chgData name="Kevin Koch" userId="e9b403a4c599b649" providerId="LiveId" clId="{666AF84C-500C-4A75-B6C7-30E99A79CB0B}" dt="2017-12-04T08:39:58.701" v="35304" actId="20577"/>
          <ac:cxnSpMkLst>
            <pc:docMk/>
            <pc:sldMk cId="2549056420" sldId="340"/>
            <ac:cxnSpMk id="129" creationId="{41CB38BA-935E-48C1-B341-745A2C7E7949}"/>
          </ac:cxnSpMkLst>
        </pc:cxnChg>
        <pc:cxnChg chg="add del mod ord">
          <ac:chgData name="Kevin Koch" userId="e9b403a4c599b649" providerId="LiveId" clId="{666AF84C-500C-4A75-B6C7-30E99A79CB0B}" dt="2017-12-04T08:40:26.627" v="35589" actId="20577"/>
          <ac:cxnSpMkLst>
            <pc:docMk/>
            <pc:sldMk cId="2549056420" sldId="340"/>
            <ac:cxnSpMk id="130" creationId="{F306A00D-3CD0-4C89-8B7D-83D5CC1BEDF5}"/>
          </ac:cxnSpMkLst>
        </pc:cxnChg>
        <pc:cxnChg chg="add del mod ord">
          <ac:chgData name="Kevin Koch" userId="e9b403a4c599b649" providerId="LiveId" clId="{666AF84C-500C-4A75-B6C7-30E99A79CB0B}" dt="2017-12-04T08:40:37.522" v="36188" actId="20577"/>
          <ac:cxnSpMkLst>
            <pc:docMk/>
            <pc:sldMk cId="2549056420" sldId="340"/>
            <ac:cxnSpMk id="140" creationId="{35D12F5F-2E6A-472C-80D3-12AFE0A57F3A}"/>
          </ac:cxnSpMkLst>
        </pc:cxnChg>
        <pc:cxnChg chg="add del mod ord">
          <ac:chgData name="Kevin Koch" userId="e9b403a4c599b649" providerId="LiveId" clId="{666AF84C-500C-4A75-B6C7-30E99A79CB0B}" dt="2017-12-04T08:41:05.805" v="36842" actId="20577"/>
          <ac:cxnSpMkLst>
            <pc:docMk/>
            <pc:sldMk cId="2549056420" sldId="340"/>
            <ac:cxnSpMk id="145" creationId="{998DDB89-94C7-41CD-9CC9-107C58C52EA3}"/>
          </ac:cxnSpMkLst>
        </pc:cxnChg>
        <pc:cxnChg chg="add del mod ord">
          <ac:chgData name="Kevin Koch" userId="e9b403a4c599b649" providerId="LiveId" clId="{666AF84C-500C-4A75-B6C7-30E99A79CB0B}" dt="2017-12-04T08:41:36.741" v="37282" actId="20577"/>
          <ac:cxnSpMkLst>
            <pc:docMk/>
            <pc:sldMk cId="2549056420" sldId="340"/>
            <ac:cxnSpMk id="150" creationId="{1A47B664-0326-4BF3-9F37-5A9660A14755}"/>
          </ac:cxnSpMkLst>
        </pc:cxnChg>
        <pc:cxnChg chg="add mod ord">
          <ac:chgData name="Kevin Koch" userId="e9b403a4c599b649" providerId="LiveId" clId="{666AF84C-500C-4A75-B6C7-30E99A79CB0B}" dt="2017-12-06T16:40:20.609" v="42896" actId="20577"/>
          <ac:cxnSpMkLst>
            <pc:docMk/>
            <pc:sldMk cId="2549056420" sldId="340"/>
            <ac:cxnSpMk id="157" creationId="{E8C83571-7989-4EB9-BCA3-F9EB32E0C929}"/>
          </ac:cxnSpMkLst>
        </pc:cxnChg>
        <pc:cxnChg chg="add mod ord">
          <ac:chgData name="Kevin Koch" userId="e9b403a4c599b649" providerId="LiveId" clId="{666AF84C-500C-4A75-B6C7-30E99A79CB0B}" dt="2017-12-06T16:40:20.609" v="42892" actId="20577"/>
          <ac:cxnSpMkLst>
            <pc:docMk/>
            <pc:sldMk cId="2549056420" sldId="340"/>
            <ac:cxnSpMk id="159" creationId="{CD8FCF35-4F21-45F8-8C2A-DF9C29E90F43}"/>
          </ac:cxnSpMkLst>
        </pc:cxnChg>
        <pc:cxnChg chg="add del mod">
          <ac:chgData name="Kevin Koch" userId="e9b403a4c599b649" providerId="LiveId" clId="{666AF84C-500C-4A75-B6C7-30E99A79CB0B}" dt="2017-12-04T08:48:43.609" v="38190" actId="478"/>
          <ac:cxnSpMkLst>
            <pc:docMk/>
            <pc:sldMk cId="2549056420" sldId="340"/>
            <ac:cxnSpMk id="181" creationId="{7A5CEC09-D627-4B64-BE2E-6CF74A872CED}"/>
          </ac:cxnSpMkLst>
        </pc:cxnChg>
        <pc:cxnChg chg="add del mod">
          <ac:chgData name="Kevin Koch" userId="e9b403a4c599b649" providerId="LiveId" clId="{666AF84C-500C-4A75-B6C7-30E99A79CB0B}" dt="2017-12-04T08:48:43.609" v="38190" actId="478"/>
          <ac:cxnSpMkLst>
            <pc:docMk/>
            <pc:sldMk cId="2549056420" sldId="340"/>
            <ac:cxnSpMk id="182" creationId="{54B7D078-615F-4739-97D9-BE23BFB69BD2}"/>
          </ac:cxnSpMkLst>
        </pc:cxnChg>
        <pc:cxnChg chg="add del mod">
          <ac:chgData name="Kevin Koch" userId="e9b403a4c599b649" providerId="LiveId" clId="{666AF84C-500C-4A75-B6C7-30E99A79CB0B}" dt="2017-12-04T08:48:43.609" v="38190" actId="478"/>
          <ac:cxnSpMkLst>
            <pc:docMk/>
            <pc:sldMk cId="2549056420" sldId="340"/>
            <ac:cxnSpMk id="183" creationId="{046F737E-B55D-4F49-8EC5-81F7D8F47A01}"/>
          </ac:cxnSpMkLst>
        </pc:cxnChg>
        <pc:cxnChg chg="add del mod">
          <ac:chgData name="Kevin Koch" userId="e9b403a4c599b649" providerId="LiveId" clId="{666AF84C-500C-4A75-B6C7-30E99A79CB0B}" dt="2017-12-04T08:49:59.825" v="38204" actId="478"/>
          <ac:cxnSpMkLst>
            <pc:docMk/>
            <pc:sldMk cId="2549056420" sldId="340"/>
            <ac:cxnSpMk id="197" creationId="{EDF6D9EB-DF09-47BB-A631-0FD81FD52742}"/>
          </ac:cxnSpMkLst>
        </pc:cxnChg>
        <pc:cxnChg chg="add del mod">
          <ac:chgData name="Kevin Koch" userId="e9b403a4c599b649" providerId="LiveId" clId="{666AF84C-500C-4A75-B6C7-30E99A79CB0B}" dt="2017-12-04T08:49:59.825" v="38204" actId="478"/>
          <ac:cxnSpMkLst>
            <pc:docMk/>
            <pc:sldMk cId="2549056420" sldId="340"/>
            <ac:cxnSpMk id="198" creationId="{5BD11FEF-5CF7-4F44-B771-25CEFF6A8E2B}"/>
          </ac:cxnSpMkLst>
        </pc:cxnChg>
        <pc:cxnChg chg="add del mod">
          <ac:chgData name="Kevin Koch" userId="e9b403a4c599b649" providerId="LiveId" clId="{666AF84C-500C-4A75-B6C7-30E99A79CB0B}" dt="2017-12-04T08:49:59.825" v="38204" actId="478"/>
          <ac:cxnSpMkLst>
            <pc:docMk/>
            <pc:sldMk cId="2549056420" sldId="340"/>
            <ac:cxnSpMk id="199" creationId="{2524884E-8EF3-42AE-AF76-1D2B1FE88E29}"/>
          </ac:cxnSpMkLst>
        </pc:cxnChg>
        <pc:cxnChg chg="del">
          <ac:chgData name="Kevin Koch" userId="e9b403a4c599b649" providerId="LiveId" clId="{666AF84C-500C-4A75-B6C7-30E99A79CB0B}" dt="2017-12-04T08:51:43.873" v="38246" actId="478"/>
          <ac:cxnSpMkLst>
            <pc:docMk/>
            <pc:sldMk cId="2549056420" sldId="340"/>
            <ac:cxnSpMk id="214" creationId="{470EAB42-5FFC-4F99-AE62-ABEF15F97BF7}"/>
          </ac:cxnSpMkLst>
        </pc:cxnChg>
        <pc:cxnChg chg="del mod">
          <ac:chgData name="Kevin Koch" userId="e9b403a4c599b649" providerId="LiveId" clId="{666AF84C-500C-4A75-B6C7-30E99A79CB0B}" dt="2017-12-04T08:51:36.864" v="38244" actId="478"/>
          <ac:cxnSpMkLst>
            <pc:docMk/>
            <pc:sldMk cId="2549056420" sldId="340"/>
            <ac:cxnSpMk id="215" creationId="{3372C028-6539-4E17-A36B-95DF19EF59EA}"/>
          </ac:cxnSpMkLst>
        </pc:cxnChg>
        <pc:cxnChg chg="del mod">
          <ac:chgData name="Kevin Koch" userId="e9b403a4c599b649" providerId="LiveId" clId="{666AF84C-500C-4A75-B6C7-30E99A79CB0B}" dt="2017-12-04T08:51:35.295" v="38243" actId="478"/>
          <ac:cxnSpMkLst>
            <pc:docMk/>
            <pc:sldMk cId="2549056420" sldId="340"/>
            <ac:cxnSpMk id="216" creationId="{C3FD6E61-EDD6-4241-9F2F-D93F27E10C89}"/>
          </ac:cxnSpMkLst>
        </pc:cxnChg>
      </pc:sldChg>
      <pc:sldChg chg="add del">
        <pc:chgData name="Kevin Koch" userId="e9b403a4c599b649" providerId="LiveId" clId="{666AF84C-500C-4A75-B6C7-30E99A79CB0B}" dt="2017-12-04T08:24:37.409" v="30305" actId="2696"/>
        <pc:sldMkLst>
          <pc:docMk/>
          <pc:sldMk cId="3060918742" sldId="340"/>
        </pc:sldMkLst>
      </pc:sldChg>
      <pc:sldChg chg="addSp delSp modSp add modNotesTx">
        <pc:chgData name="Kevin Koch" userId="e9b403a4c599b649" providerId="LiveId" clId="{666AF84C-500C-4A75-B6C7-30E99A79CB0B}" dt="2017-12-06T16:35:47.799" v="42648" actId="20577"/>
        <pc:sldMkLst>
          <pc:docMk/>
          <pc:sldMk cId="1044378605" sldId="341"/>
        </pc:sldMkLst>
        <pc:spChg chg="add del mod">
          <ac:chgData name="Kevin Koch" userId="e9b403a4c599b649" providerId="LiveId" clId="{666AF84C-500C-4A75-B6C7-30E99A79CB0B}" dt="2017-12-04T14:57:58.027" v="42275" actId="478"/>
          <ac:spMkLst>
            <pc:docMk/>
            <pc:sldMk cId="1044378605" sldId="341"/>
            <ac:spMk id="3" creationId="{3EB1687A-DEAD-4D9A-ADFD-2B409E680DD7}"/>
          </ac:spMkLst>
        </pc:spChg>
        <pc:spChg chg="add mod">
          <ac:chgData name="Kevin Koch" userId="e9b403a4c599b649" providerId="LiveId" clId="{666AF84C-500C-4A75-B6C7-30E99A79CB0B}" dt="2017-12-04T11:26:16.809" v="39100" actId="14100"/>
          <ac:spMkLst>
            <pc:docMk/>
            <pc:sldMk cId="1044378605" sldId="341"/>
            <ac:spMk id="34" creationId="{3CDC957B-A0E7-40AD-ACB9-4AC31B9E6747}"/>
          </ac:spMkLst>
        </pc:spChg>
        <pc:spChg chg="add mod">
          <ac:chgData name="Kevin Koch" userId="e9b403a4c599b649" providerId="LiveId" clId="{666AF84C-500C-4A75-B6C7-30E99A79CB0B}" dt="2017-12-04T11:34:43.649" v="39353" actId="1076"/>
          <ac:spMkLst>
            <pc:docMk/>
            <pc:sldMk cId="1044378605" sldId="341"/>
            <ac:spMk id="35" creationId="{282357D9-2682-4868-82EA-F9D3B0E44CE0}"/>
          </ac:spMkLst>
        </pc:spChg>
        <pc:spChg chg="add mod">
          <ac:chgData name="Kevin Koch" userId="e9b403a4c599b649" providerId="LiveId" clId="{666AF84C-500C-4A75-B6C7-30E99A79CB0B}" dt="2017-12-04T11:28:33.841" v="39173" actId="20577"/>
          <ac:spMkLst>
            <pc:docMk/>
            <pc:sldMk cId="1044378605" sldId="341"/>
            <ac:spMk id="36" creationId="{5E293FE6-5740-4AE1-A1C1-848129D047F7}"/>
          </ac:spMkLst>
        </pc:spChg>
        <pc:spChg chg="add mod">
          <ac:chgData name="Kevin Koch" userId="e9b403a4c599b649" providerId="LiveId" clId="{666AF84C-500C-4A75-B6C7-30E99A79CB0B}" dt="2017-12-04T11:26:29.295" v="39102" actId="1076"/>
          <ac:spMkLst>
            <pc:docMk/>
            <pc:sldMk cId="1044378605" sldId="341"/>
            <ac:spMk id="37" creationId="{CDB2210D-ED06-404D-BA0B-4AA0D2F2DE07}"/>
          </ac:spMkLst>
        </pc:spChg>
        <pc:spChg chg="add mod">
          <ac:chgData name="Kevin Koch" userId="e9b403a4c599b649" providerId="LiveId" clId="{666AF84C-500C-4A75-B6C7-30E99A79CB0B}" dt="2017-12-04T11:33:52.521" v="39333" actId="20577"/>
          <ac:spMkLst>
            <pc:docMk/>
            <pc:sldMk cId="1044378605" sldId="341"/>
            <ac:spMk id="39" creationId="{3C8C3F07-52B9-4B00-A9B5-9164B4BCD51C}"/>
          </ac:spMkLst>
        </pc:spChg>
        <pc:spChg chg="mod">
          <ac:chgData name="Kevin Koch" userId="e9b403a4c599b649" providerId="LiveId" clId="{666AF84C-500C-4A75-B6C7-30E99A79CB0B}" dt="2017-12-06T16:35:47.799" v="42648" actId="20577"/>
          <ac:spMkLst>
            <pc:docMk/>
            <pc:sldMk cId="1044378605" sldId="341"/>
            <ac:spMk id="41" creationId="{E420C45D-6A52-4F7A-9D0C-F74D7FF4201E}"/>
          </ac:spMkLst>
        </pc:spChg>
        <pc:spChg chg="add mod">
          <ac:chgData name="Kevin Koch" userId="e9b403a4c599b649" providerId="LiveId" clId="{666AF84C-500C-4A75-B6C7-30E99A79CB0B}" dt="2017-12-04T11:34:21.646" v="39348" actId="20577"/>
          <ac:spMkLst>
            <pc:docMk/>
            <pc:sldMk cId="1044378605" sldId="341"/>
            <ac:spMk id="42" creationId="{BA3AEDEE-CB66-490B-8017-45A8F7F0D5ED}"/>
          </ac:spMkLst>
        </pc:spChg>
        <pc:spChg chg="del">
          <ac:chgData name="Kevin Koch" userId="e9b403a4c599b649" providerId="LiveId" clId="{666AF84C-500C-4A75-B6C7-30E99A79CB0B}" dt="2017-12-04T11:26:58.083" v="39122" actId="478"/>
          <ac:spMkLst>
            <pc:docMk/>
            <pc:sldMk cId="1044378605" sldId="341"/>
            <ac:spMk id="45" creationId="{9EA9C0EA-8DF8-4483-9E70-34BC57F67314}"/>
          </ac:spMkLst>
        </pc:spChg>
        <pc:spChg chg="add mod">
          <ac:chgData name="Kevin Koch" userId="e9b403a4c599b649" providerId="LiveId" clId="{666AF84C-500C-4A75-B6C7-30E99A79CB0B}" dt="2017-12-04T11:26:29.295" v="39102" actId="1076"/>
          <ac:spMkLst>
            <pc:docMk/>
            <pc:sldMk cId="1044378605" sldId="341"/>
            <ac:spMk id="46" creationId="{15570BE0-8D74-4CC2-AD98-A4ACC8DD412F}"/>
          </ac:spMkLst>
        </pc:spChg>
        <pc:spChg chg="add mod">
          <ac:chgData name="Kevin Koch" userId="e9b403a4c599b649" providerId="LiveId" clId="{666AF84C-500C-4A75-B6C7-30E99A79CB0B}" dt="2017-12-04T11:26:29.295" v="39102" actId="1076"/>
          <ac:spMkLst>
            <pc:docMk/>
            <pc:sldMk cId="1044378605" sldId="341"/>
            <ac:spMk id="47" creationId="{2061D5FF-D368-4B90-9202-4E133334C2F3}"/>
          </ac:spMkLst>
        </pc:spChg>
        <pc:spChg chg="add mod">
          <ac:chgData name="Kevin Koch" userId="e9b403a4c599b649" providerId="LiveId" clId="{666AF84C-500C-4A75-B6C7-30E99A79CB0B}" dt="2017-12-04T11:36:19.892" v="39456" actId="1037"/>
          <ac:spMkLst>
            <pc:docMk/>
            <pc:sldMk cId="1044378605" sldId="341"/>
            <ac:spMk id="49" creationId="{05293733-357E-42D6-B299-F3FBBDBFFA67}"/>
          </ac:spMkLst>
        </pc:spChg>
        <pc:spChg chg="add mod">
          <ac:chgData name="Kevin Koch" userId="e9b403a4c599b649" providerId="LiveId" clId="{666AF84C-500C-4A75-B6C7-30E99A79CB0B}" dt="2017-12-04T11:36:23.439" v="39458" actId="20577"/>
          <ac:spMkLst>
            <pc:docMk/>
            <pc:sldMk cId="1044378605" sldId="341"/>
            <ac:spMk id="50" creationId="{B80FC3B0-87F0-4872-9F40-8CD0ACD57FF7}"/>
          </ac:spMkLst>
        </pc:spChg>
        <pc:spChg chg="mod">
          <ac:chgData name="Kevin Koch" userId="e9b403a4c599b649" providerId="LiveId" clId="{666AF84C-500C-4A75-B6C7-30E99A79CB0B}" dt="2017-12-04T11:27:21.616" v="39155" actId="1036"/>
          <ac:spMkLst>
            <pc:docMk/>
            <pc:sldMk cId="1044378605" sldId="341"/>
            <ac:spMk id="52" creationId="{8EA8CFB9-9899-4CDF-BD04-596CCE47AFAF}"/>
          </ac:spMkLst>
        </pc:spChg>
        <pc:spChg chg="del">
          <ac:chgData name="Kevin Koch" userId="e9b403a4c599b649" providerId="LiveId" clId="{666AF84C-500C-4A75-B6C7-30E99A79CB0B}" dt="2017-12-04T11:26:58.083" v="39122" actId="478"/>
          <ac:spMkLst>
            <pc:docMk/>
            <pc:sldMk cId="1044378605" sldId="341"/>
            <ac:spMk id="53" creationId="{2DA83207-761E-41BE-B228-373A4C6DE56B}"/>
          </ac:spMkLst>
        </pc:spChg>
        <pc:spChg chg="mod">
          <ac:chgData name="Kevin Koch" userId="e9b403a4c599b649" providerId="LiveId" clId="{666AF84C-500C-4A75-B6C7-30E99A79CB0B}" dt="2017-12-04T11:27:21.616" v="39155" actId="1036"/>
          <ac:spMkLst>
            <pc:docMk/>
            <pc:sldMk cId="1044378605" sldId="341"/>
            <ac:spMk id="58" creationId="{7441C104-D923-41EA-95EE-63CE2DAE227F}"/>
          </ac:spMkLst>
        </pc:spChg>
        <pc:spChg chg="mod">
          <ac:chgData name="Kevin Koch" userId="e9b403a4c599b649" providerId="LiveId" clId="{666AF84C-500C-4A75-B6C7-30E99A79CB0B}" dt="2017-12-04T11:27:21.616" v="39155" actId="1036"/>
          <ac:spMkLst>
            <pc:docMk/>
            <pc:sldMk cId="1044378605" sldId="341"/>
            <ac:spMk id="59" creationId="{6F619BA6-F395-4F49-8CF9-F4498815854A}"/>
          </ac:spMkLst>
        </pc:spChg>
        <pc:spChg chg="mod">
          <ac:chgData name="Kevin Koch" userId="e9b403a4c599b649" providerId="LiveId" clId="{666AF84C-500C-4A75-B6C7-30E99A79CB0B}" dt="2017-12-04T11:27:21.616" v="39155" actId="1036"/>
          <ac:spMkLst>
            <pc:docMk/>
            <pc:sldMk cId="1044378605" sldId="341"/>
            <ac:spMk id="60" creationId="{CA0FD01D-B77C-4B7C-8067-426E28BEA356}"/>
          </ac:spMkLst>
        </pc:spChg>
        <pc:spChg chg="mod">
          <ac:chgData name="Kevin Koch" userId="e9b403a4c599b649" providerId="LiveId" clId="{666AF84C-500C-4A75-B6C7-30E99A79CB0B}" dt="2017-12-04T11:27:21.616" v="39155" actId="1036"/>
          <ac:spMkLst>
            <pc:docMk/>
            <pc:sldMk cId="1044378605" sldId="341"/>
            <ac:spMk id="62" creationId="{6E223178-9895-496F-BB24-512DBBE67677}"/>
          </ac:spMkLst>
        </pc:spChg>
        <pc:spChg chg="mod">
          <ac:chgData name="Kevin Koch" userId="e9b403a4c599b649" providerId="LiveId" clId="{666AF84C-500C-4A75-B6C7-30E99A79CB0B}" dt="2017-12-04T11:27:21.616" v="39155" actId="1036"/>
          <ac:spMkLst>
            <pc:docMk/>
            <pc:sldMk cId="1044378605" sldId="341"/>
            <ac:spMk id="76" creationId="{5214DA13-91C0-4827-8CD8-4C2459FAA8D2}"/>
          </ac:spMkLst>
        </pc:spChg>
        <pc:spChg chg="mod">
          <ac:chgData name="Kevin Koch" userId="e9b403a4c599b649" providerId="LiveId" clId="{666AF84C-500C-4A75-B6C7-30E99A79CB0B}" dt="2017-12-04T11:27:21.616" v="39155" actId="1036"/>
          <ac:spMkLst>
            <pc:docMk/>
            <pc:sldMk cId="1044378605" sldId="341"/>
            <ac:spMk id="77" creationId="{C1C68A55-CBE7-4F6C-AA60-EB5EBD234C65}"/>
          </ac:spMkLst>
        </pc:spChg>
        <pc:spChg chg="mod">
          <ac:chgData name="Kevin Koch" userId="e9b403a4c599b649" providerId="LiveId" clId="{666AF84C-500C-4A75-B6C7-30E99A79CB0B}" dt="2017-12-04T11:27:21.616" v="39155" actId="1036"/>
          <ac:spMkLst>
            <pc:docMk/>
            <pc:sldMk cId="1044378605" sldId="341"/>
            <ac:spMk id="79" creationId="{0E88DB26-AB38-42DE-8F97-C3840FF9011D}"/>
          </ac:spMkLst>
        </pc:spChg>
        <pc:cxnChg chg="mod">
          <ac:chgData name="Kevin Koch" userId="e9b403a4c599b649" providerId="LiveId" clId="{666AF84C-500C-4A75-B6C7-30E99A79CB0B}" dt="2017-12-04T11:27:21.616" v="39155" actId="1036"/>
          <ac:cxnSpMkLst>
            <pc:docMk/>
            <pc:sldMk cId="1044378605" sldId="341"/>
            <ac:cxnSpMk id="9" creationId="{0555685B-AC18-44F2-8A21-0F86E6058322}"/>
          </ac:cxnSpMkLst>
        </pc:cxnChg>
        <pc:cxnChg chg="add mod">
          <ac:chgData name="Kevin Koch" userId="e9b403a4c599b649" providerId="LiveId" clId="{666AF84C-500C-4A75-B6C7-30E99A79CB0B}" dt="2017-12-04T11:27:21.616" v="39155" actId="1036"/>
          <ac:cxnSpMkLst>
            <pc:docMk/>
            <pc:sldMk cId="1044378605" sldId="341"/>
            <ac:cxnSpMk id="38" creationId="{710DDD0D-0DB1-43CF-B132-0AFA67917758}"/>
          </ac:cxnSpMkLst>
        </pc:cxnChg>
        <pc:cxnChg chg="add mod">
          <ac:chgData name="Kevin Koch" userId="e9b403a4c599b649" providerId="LiveId" clId="{666AF84C-500C-4A75-B6C7-30E99A79CB0B}" dt="2017-12-04T11:27:21.616" v="39155" actId="1036"/>
          <ac:cxnSpMkLst>
            <pc:docMk/>
            <pc:sldMk cId="1044378605" sldId="341"/>
            <ac:cxnSpMk id="40" creationId="{9BCCBA3F-A89D-41C4-AA07-C073C6BF1127}"/>
          </ac:cxnSpMkLst>
        </pc:cxnChg>
        <pc:cxnChg chg="add mod">
          <ac:chgData name="Kevin Koch" userId="e9b403a4c599b649" providerId="LiveId" clId="{666AF84C-500C-4A75-B6C7-30E99A79CB0B}" dt="2017-12-04T11:27:21.616" v="39155" actId="1036"/>
          <ac:cxnSpMkLst>
            <pc:docMk/>
            <pc:sldMk cId="1044378605" sldId="341"/>
            <ac:cxnSpMk id="43" creationId="{98744815-A318-4275-9217-73385C1304D0}"/>
          </ac:cxnSpMkLst>
        </pc:cxnChg>
        <pc:cxnChg chg="add mod">
          <ac:chgData name="Kevin Koch" userId="e9b403a4c599b649" providerId="LiveId" clId="{666AF84C-500C-4A75-B6C7-30E99A79CB0B}" dt="2017-12-04T11:27:21.616" v="39155" actId="1036"/>
          <ac:cxnSpMkLst>
            <pc:docMk/>
            <pc:sldMk cId="1044378605" sldId="341"/>
            <ac:cxnSpMk id="48" creationId="{DD080D1B-F52D-403F-B8DA-947A5FECFF22}"/>
          </ac:cxnSpMkLst>
        </pc:cxnChg>
        <pc:cxnChg chg="mod">
          <ac:chgData name="Kevin Koch" userId="e9b403a4c599b649" providerId="LiveId" clId="{666AF84C-500C-4A75-B6C7-30E99A79CB0B}" dt="2017-12-04T11:27:21.616" v="39155" actId="1036"/>
          <ac:cxnSpMkLst>
            <pc:docMk/>
            <pc:sldMk cId="1044378605" sldId="341"/>
            <ac:cxnSpMk id="61" creationId="{4528D9EF-C0BB-4F66-8431-AA2C87D573EF}"/>
          </ac:cxnSpMkLst>
        </pc:cxnChg>
        <pc:cxnChg chg="mod">
          <ac:chgData name="Kevin Koch" userId="e9b403a4c599b649" providerId="LiveId" clId="{666AF84C-500C-4A75-B6C7-30E99A79CB0B}" dt="2017-12-04T11:27:21.616" v="39155" actId="1036"/>
          <ac:cxnSpMkLst>
            <pc:docMk/>
            <pc:sldMk cId="1044378605" sldId="341"/>
            <ac:cxnSpMk id="66" creationId="{B1A6DC21-DC46-4FDA-B08D-A80A015300D5}"/>
          </ac:cxnSpMkLst>
        </pc:cxnChg>
        <pc:cxnChg chg="mod">
          <ac:chgData name="Kevin Koch" userId="e9b403a4c599b649" providerId="LiveId" clId="{666AF84C-500C-4A75-B6C7-30E99A79CB0B}" dt="2017-12-04T11:27:21.616" v="39155" actId="1036"/>
          <ac:cxnSpMkLst>
            <pc:docMk/>
            <pc:sldMk cId="1044378605" sldId="341"/>
            <ac:cxnSpMk id="72" creationId="{7A44C5AB-6505-4DE2-97CB-598AC9431691}"/>
          </ac:cxnSpMkLst>
        </pc:cxnChg>
      </pc:sldChg>
      <pc:sldChg chg="add del">
        <pc:chgData name="Kevin Koch" userId="e9b403a4c599b649" providerId="LiveId" clId="{666AF84C-500C-4A75-B6C7-30E99A79CB0B}" dt="2017-12-04T11:57:23.523" v="41646" actId="20577"/>
        <pc:sldMkLst>
          <pc:docMk/>
          <pc:sldMk cId="1042186590" sldId="342"/>
        </pc:sldMkLst>
      </pc:sldChg>
      <pc:sldChg chg="add modNotesTx">
        <pc:chgData name="Kevin Koch" userId="e9b403a4c599b649" providerId="LiveId" clId="{666AF84C-500C-4A75-B6C7-30E99A79CB0B}" dt="2017-12-04T11:58:08.653" v="41679" actId="20577"/>
        <pc:sldMkLst>
          <pc:docMk/>
          <pc:sldMk cId="2108515444" sldId="342"/>
        </pc:sldMkLst>
      </pc:sldChg>
      <pc:sldMasterChg chg="modSldLayout">
        <pc:chgData name="Kevin Koch" userId="e9b403a4c599b649" providerId="LiveId" clId="{666AF84C-500C-4A75-B6C7-30E99A79CB0B}" dt="2017-12-02T09:25:29.238" v="14201" actId="732"/>
        <pc:sldMasterMkLst>
          <pc:docMk/>
          <pc:sldMasterMk cId="774220928" sldId="2147483672"/>
        </pc:sldMasterMkLst>
        <pc:sldLayoutChg chg="modSp">
          <pc:chgData name="Kevin Koch" userId="e9b403a4c599b649" providerId="LiveId" clId="{666AF84C-500C-4A75-B6C7-30E99A79CB0B}" dt="2017-12-02T09:25:29.238" v="14201" actId="732"/>
          <pc:sldLayoutMkLst>
            <pc:docMk/>
            <pc:sldMasterMk cId="774220928" sldId="2147483672"/>
            <pc:sldLayoutMk cId="1935971876" sldId="2147483673"/>
          </pc:sldLayoutMkLst>
          <pc:picChg chg="mod modCrop">
            <ac:chgData name="Kevin Koch" userId="e9b403a4c599b649" providerId="LiveId" clId="{666AF84C-500C-4A75-B6C7-30E99A79CB0B}" dt="2017-12-02T09:25:29.238" v="14201" actId="732"/>
            <ac:picMkLst>
              <pc:docMk/>
              <pc:sldMasterMk cId="774220928" sldId="2147483672"/>
              <pc:sldLayoutMk cId="1935971876" sldId="2147483673"/>
              <ac:picMk id="9" creationId="{00000000-0000-0000-0000-000000000000}"/>
            </ac:picMkLst>
          </pc:pic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8669001751313482E-2"/>
          <c:y val="2.6170105686965275E-2"/>
          <c:w val="0.88266199649737298"/>
          <c:h val="0.8550578761952693"/>
        </c:manualLayout>
      </c:layout>
      <c:scatterChart>
        <c:scatterStyle val="lineMarker"/>
        <c:varyColors val="0"/>
        <c:ser>
          <c:idx val="0"/>
          <c:order val="0"/>
          <c:spPr>
            <a:ln w="38100">
              <a:solidFill>
                <a:srgbClr val="C30C3E"/>
              </a:solidFill>
              <a:prstDash val="solid"/>
            </a:ln>
          </c:spPr>
          <c:marker>
            <c:symbol val="none"/>
          </c:marker>
          <c:xVal>
            <c:numRef>
              <c:f>Sheet1!$A$1:$H$1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Sheet1!$A$2:$H$2</c:f>
              <c:numCache>
                <c:formatCode>General</c:formatCode>
                <c:ptCount val="8"/>
                <c:pt idx="0">
                  <c:v>92</c:v>
                </c:pt>
                <c:pt idx="1">
                  <c:v>92</c:v>
                </c:pt>
                <c:pt idx="2">
                  <c:v>92</c:v>
                </c:pt>
                <c:pt idx="3">
                  <c:v>92</c:v>
                </c:pt>
                <c:pt idx="4">
                  <c:v>92</c:v>
                </c:pt>
                <c:pt idx="5">
                  <c:v>92</c:v>
                </c:pt>
                <c:pt idx="6">
                  <c:v>92</c:v>
                </c:pt>
                <c:pt idx="7">
                  <c:v>92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14A-432D-85FA-E7A463338EC1}"/>
            </c:ext>
          </c:extLst>
        </c:ser>
        <c:ser>
          <c:idx val="1"/>
          <c:order val="1"/>
          <c:spPr>
            <a:ln w="38100">
              <a:solidFill>
                <a:schemeClr val="accent1"/>
              </a:solidFill>
              <a:prstDash val="solid"/>
            </a:ln>
          </c:spPr>
          <c:marker>
            <c:symbol val="none"/>
          </c:marker>
          <c:xVal>
            <c:numRef>
              <c:f>Sheet1!$A$1:$H$1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xVal>
          <c:yVal>
            <c:numRef>
              <c:f>Sheet1!$A$3:$H$3</c:f>
              <c:numCache>
                <c:formatCode>General</c:formatCode>
                <c:ptCount val="8"/>
                <c:pt idx="0">
                  <c:v>30</c:v>
                </c:pt>
                <c:pt idx="1">
                  <c:v>50</c:v>
                </c:pt>
                <c:pt idx="2">
                  <c:v>70</c:v>
                </c:pt>
                <c:pt idx="3">
                  <c:v>80</c:v>
                </c:pt>
                <c:pt idx="4">
                  <c:v>85</c:v>
                </c:pt>
                <c:pt idx="5">
                  <c:v>90</c:v>
                </c:pt>
                <c:pt idx="6">
                  <c:v>91</c:v>
                </c:pt>
                <c:pt idx="7">
                  <c:v>92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14A-432D-85FA-E7A463338E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9203392"/>
        <c:axId val="1"/>
      </c:scatterChart>
      <c:valAx>
        <c:axId val="509203392"/>
        <c:scaling>
          <c:orientation val="minMax"/>
          <c:max val="8"/>
          <c:min val="1"/>
        </c:scaling>
        <c:delete val="0"/>
        <c:axPos val="b"/>
        <c:majorGridlines>
          <c:spPr>
            <a:ln>
              <a:noFill/>
            </a:ln>
          </c:spPr>
        </c:majorGridlines>
        <c:numFmt formatCode="0;&quot;-&quot;0" sourceLinked="0"/>
        <c:majorTickMark val="out"/>
        <c:minorTickMark val="none"/>
        <c:tickLblPos val="nextTo"/>
        <c:spPr>
          <a:ln w="9525">
            <a:solidFill>
              <a:schemeClr val="tx1"/>
            </a:solidFill>
            <a:prstDash val="solid"/>
          </a:ln>
        </c:spPr>
        <c:txPr>
          <a:bodyPr wrap="none"/>
          <a:lstStyle/>
          <a:p>
            <a:pPr>
              <a:defRPr sz="1400">
                <a:solidFill>
                  <a:schemeClr val="tx1"/>
                </a:solidFill>
                <a:latin typeface="+mn-lt"/>
                <a:ea typeface="+mn-ea"/>
                <a:cs typeface="+mn-cs"/>
                <a:sym typeface="+mn-lt"/>
              </a:defRPr>
            </a:pPr>
            <a:endParaRPr lang="de-DE"/>
          </a:p>
        </c:txPr>
        <c:crossAx val="1"/>
        <c:crosses val="min"/>
        <c:crossBetween val="midCat"/>
        <c:majorUnit val="1"/>
      </c:valAx>
      <c:valAx>
        <c:axId val="1"/>
        <c:scaling>
          <c:orientation val="minMax"/>
          <c:max val="100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none"/>
        <c:minorTickMark val="none"/>
        <c:tickLblPos val="none"/>
        <c:spPr>
          <a:ln w="9525">
            <a:solidFill>
              <a:schemeClr val="tx1"/>
            </a:solidFill>
            <a:prstDash val="solid"/>
          </a:ln>
        </c:spPr>
        <c:crossAx val="509203392"/>
        <c:crosses val="min"/>
        <c:crossBetween val="midCat"/>
      </c:valAx>
    </c:plotArea>
    <c:plotVisOnly val="0"/>
    <c:dispBlanksAs val="gap"/>
    <c:showDLblsOverMax val="1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8FB0E-1404-412D-A0D0-71A993195224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D4E60D-B46D-44AF-9EC2-8628B8F1B8C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246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project</a:t>
            </a:r>
            <a:r>
              <a:rPr lang="de-DE" dirty="0"/>
              <a:t> Open Source </a:t>
            </a:r>
            <a:r>
              <a:rPr lang="de-DE" dirty="0" err="1"/>
              <a:t>now</a:t>
            </a:r>
            <a:r>
              <a:rPr lang="de-DE" dirty="0"/>
              <a:t> – </a:t>
            </a:r>
            <a:r>
              <a:rPr lang="de-DE" dirty="0" err="1"/>
              <a:t>however</a:t>
            </a:r>
            <a:r>
              <a:rPr lang="de-DE" dirty="0"/>
              <a:t> not </a:t>
            </a:r>
            <a:r>
              <a:rPr lang="de-DE" dirty="0" err="1"/>
              <a:t>focused</a:t>
            </a:r>
            <a:r>
              <a:rPr lang="de-DE" dirty="0"/>
              <a:t> on FOSS</a:t>
            </a:r>
          </a:p>
          <a:p>
            <a:r>
              <a:rPr lang="de-DE" dirty="0"/>
              <a:t>(</a:t>
            </a:r>
            <a:r>
              <a:rPr lang="de-DE" dirty="0" err="1"/>
              <a:t>comparison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projects</a:t>
            </a:r>
            <a:r>
              <a:rPr lang="de-DE" dirty="0"/>
              <a:t> at Siemens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people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different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involved</a:t>
            </a:r>
            <a:r>
              <a:rPr lang="de-DE" dirty="0"/>
              <a:t> – large </a:t>
            </a:r>
            <a:r>
              <a:rPr lang="de-DE" dirty="0" err="1"/>
              <a:t>scale</a:t>
            </a:r>
            <a:r>
              <a:rPr lang="de-DE" dirty="0"/>
              <a:t> </a:t>
            </a:r>
            <a:r>
              <a:rPr lang="de-DE" dirty="0" err="1"/>
              <a:t>projects</a:t>
            </a:r>
            <a:r>
              <a:rPr lang="de-DE" dirty="0"/>
              <a:t>)</a:t>
            </a:r>
          </a:p>
          <a:p>
            <a:endParaRPr lang="de-DE" dirty="0"/>
          </a:p>
          <a:p>
            <a:r>
              <a:rPr lang="de-DE" dirty="0"/>
              <a:t>Many </a:t>
            </a:r>
            <a:r>
              <a:rPr lang="de-DE" dirty="0" err="1"/>
              <a:t>contributers</a:t>
            </a:r>
            <a:r>
              <a:rPr lang="de-DE" dirty="0"/>
              <a:t>, </a:t>
            </a:r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issues</a:t>
            </a:r>
            <a:endParaRPr lang="de-DE" dirty="0"/>
          </a:p>
          <a:p>
            <a:r>
              <a:rPr lang="de-DE" dirty="0"/>
              <a:t>Users </a:t>
            </a:r>
            <a:r>
              <a:rPr lang="de-DE" dirty="0" err="1"/>
              <a:t>create</a:t>
            </a:r>
            <a:r>
              <a:rPr lang="de-DE" dirty="0"/>
              <a:t> a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issue</a:t>
            </a:r>
            <a:r>
              <a:rPr lang="de-DE" dirty="0"/>
              <a:t>/feature </a:t>
            </a:r>
            <a:r>
              <a:rPr lang="de-DE" dirty="0" err="1"/>
              <a:t>request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identified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a design </a:t>
            </a:r>
            <a:r>
              <a:rPr lang="de-DE" dirty="0" err="1"/>
              <a:t>task</a:t>
            </a:r>
            <a:r>
              <a:rPr lang="de-DE" dirty="0"/>
              <a:t> (</a:t>
            </a:r>
            <a:r>
              <a:rPr lang="de-DE" dirty="0" err="1"/>
              <a:t>Manoj</a:t>
            </a:r>
            <a:r>
              <a:rPr lang="de-DE" dirty="0"/>
              <a:t> </a:t>
            </a:r>
            <a:r>
              <a:rPr lang="de-DE" dirty="0" err="1"/>
              <a:t>recent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possible</a:t>
            </a:r>
            <a:r>
              <a:rPr lang="de-DE" dirty="0"/>
              <a:t>)</a:t>
            </a:r>
          </a:p>
          <a:p>
            <a:endParaRPr lang="de-DE" dirty="0"/>
          </a:p>
          <a:p>
            <a:r>
              <a:rPr lang="de-DE" dirty="0" err="1"/>
              <a:t>Solved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developers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architects</a:t>
            </a:r>
            <a:r>
              <a:rPr lang="de-DE" dirty="0"/>
              <a:t>…</a:t>
            </a:r>
          </a:p>
          <a:p>
            <a:endParaRPr lang="de-DE" dirty="0"/>
          </a:p>
          <a:p>
            <a:r>
              <a:rPr lang="de-DE" dirty="0"/>
              <a:t>Question </a:t>
            </a:r>
            <a:r>
              <a:rPr lang="de-DE" dirty="0" err="1"/>
              <a:t>is</a:t>
            </a:r>
            <a:r>
              <a:rPr lang="de-DE" dirty="0"/>
              <a:t> – </a:t>
            </a:r>
            <a:r>
              <a:rPr lang="de-DE" dirty="0" err="1"/>
              <a:t>who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assigned</a:t>
            </a:r>
            <a:r>
              <a:rPr lang="de-DE" dirty="0"/>
              <a:t>???</a:t>
            </a:r>
          </a:p>
          <a:p>
            <a:endParaRPr lang="de-DE" dirty="0"/>
          </a:p>
          <a:p>
            <a:r>
              <a:rPr lang="de-DE" dirty="0"/>
              <a:t>I </a:t>
            </a:r>
            <a:r>
              <a:rPr lang="de-DE" dirty="0" err="1"/>
              <a:t>want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answer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in </a:t>
            </a:r>
            <a:r>
              <a:rPr lang="de-DE" dirty="0" err="1"/>
              <a:t>my</a:t>
            </a:r>
            <a:r>
              <a:rPr lang="de-DE" dirty="0"/>
              <a:t> </a:t>
            </a:r>
            <a:r>
              <a:rPr lang="de-DE" dirty="0" err="1"/>
              <a:t>research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4E60D-B46D-44AF-9EC2-8628B8F1B8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7449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4E60D-B46D-44AF-9EC2-8628B8F1B8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6676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4E60D-B46D-44AF-9EC2-8628B8F1B8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2444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4E60D-B46D-44AF-9EC2-8628B8F1B8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5843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4E60D-B46D-44AF-9EC2-8628B8F1B8C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0501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4E60D-B46D-44AF-9EC2-8628B8F1B8C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4628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Meta-</a:t>
            </a:r>
            <a:r>
              <a:rPr lang="de-DE" dirty="0" err="1"/>
              <a:t>ethnography</a:t>
            </a:r>
            <a:r>
              <a:rPr lang="de-DE" dirty="0"/>
              <a:t>: </a:t>
            </a:r>
            <a:r>
              <a:rPr lang="de-DE" dirty="0" err="1"/>
              <a:t>method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put</a:t>
            </a:r>
            <a:r>
              <a:rPr lang="de-DE" dirty="0"/>
              <a:t> </a:t>
            </a:r>
            <a:r>
              <a:rPr lang="de-DE" dirty="0" err="1"/>
              <a:t>single</a:t>
            </a:r>
            <a:r>
              <a:rPr lang="de-DE" dirty="0"/>
              <a:t> </a:t>
            </a:r>
            <a:r>
              <a:rPr lang="de-DE" dirty="0" err="1"/>
              <a:t>findings</a:t>
            </a:r>
            <a:r>
              <a:rPr lang="de-DE" dirty="0"/>
              <a:t> </a:t>
            </a:r>
            <a:r>
              <a:rPr lang="de-DE" dirty="0" err="1"/>
              <a:t>together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defining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whole</a:t>
            </a:r>
            <a:r>
              <a:rPr lang="de-DE" dirty="0"/>
              <a:t>,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single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, but </a:t>
            </a:r>
            <a:r>
              <a:rPr lang="de-DE" dirty="0" err="1"/>
              <a:t>them</a:t>
            </a:r>
            <a:r>
              <a:rPr lang="de-DE" dirty="0"/>
              <a:t> in a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– </a:t>
            </a:r>
            <a:r>
              <a:rPr lang="de-DE" dirty="0" err="1"/>
              <a:t>how</a:t>
            </a:r>
            <a:r>
              <a:rPr lang="de-DE" dirty="0"/>
              <a:t> do </a:t>
            </a:r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/>
              <a:t>combine</a:t>
            </a:r>
            <a:r>
              <a:rPr lang="de-DE" dirty="0"/>
              <a:t> and </a:t>
            </a:r>
            <a:r>
              <a:rPr lang="de-DE" dirty="0" err="1"/>
              <a:t>create</a:t>
            </a:r>
            <a:r>
              <a:rPr lang="de-DE" dirty="0"/>
              <a:t> a </a:t>
            </a:r>
            <a:r>
              <a:rPr lang="de-DE" dirty="0" err="1"/>
              <a:t>complete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 on </a:t>
            </a:r>
            <a:r>
              <a:rPr lang="de-DE" dirty="0" err="1"/>
              <a:t>it</a:t>
            </a:r>
            <a:br>
              <a:rPr lang="de-DE" dirty="0"/>
            </a:br>
            <a:r>
              <a:rPr lang="de-DE" dirty="0" err="1"/>
              <a:t>three</a:t>
            </a:r>
            <a:r>
              <a:rPr lang="de-DE" dirty="0"/>
              <a:t> </a:t>
            </a:r>
            <a:r>
              <a:rPr lang="de-DE" dirty="0" err="1"/>
              <a:t>ways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studies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related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other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directly comparable as reciprocal translations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they may stand in opposition to one another as refutational translations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 taken together they may represent a line of argument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4E60D-B46D-44AF-9EC2-8628B8F1B8C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1768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Historical:</a:t>
            </a:r>
          </a:p>
          <a:p>
            <a:pPr marL="0" indent="0">
              <a:buNone/>
            </a:pPr>
            <a:r>
              <a:rPr lang="en-US" dirty="0"/>
              <a:t>Build data matrix until a due date – validate on the next days</a:t>
            </a:r>
          </a:p>
          <a:p>
            <a:pPr marL="0" indent="0">
              <a:buNone/>
            </a:pPr>
            <a:r>
              <a:rPr lang="en-US" dirty="0"/>
              <a:t>Precision: how many of the results are correct results? (e.g. 3 people recommended, two were historically, precision 2/3)</a:t>
            </a:r>
          </a:p>
          <a:p>
            <a:pPr marL="0" indent="0">
              <a:buNone/>
            </a:pPr>
            <a:r>
              <a:rPr lang="en-US"/>
              <a:t>Recall </a:t>
            </a:r>
            <a:r>
              <a:rPr lang="en-US" dirty="0"/>
              <a:t>= how many results of all possible correct results are presented?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E.g. we can use clustering, </a:t>
            </a:r>
            <a:r>
              <a:rPr lang="en-US" dirty="0" err="1"/>
              <a:t>Manoj</a:t>
            </a:r>
            <a:r>
              <a:rPr lang="en-US" dirty="0"/>
              <a:t> approach from his paper, other algorithms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4E60D-B46D-44AF-9EC2-8628B8F1B8C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9334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4E60D-B46D-44AF-9EC2-8628B8F1B8C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0410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Rot="1" noChangeAspect="1"/>
          </p:cNvSpPr>
          <p:nvPr>
            <p:ph type="sldImg"/>
          </p:nvPr>
        </p:nvSpPr>
        <p:spPr>
          <a:noFill/>
          <a:ln>
            <a:miter lim="800000"/>
            <a:headEnd/>
            <a:tailEnd/>
          </a:ln>
        </p:spPr>
      </p:sp>
      <p:sp>
        <p:nvSpPr>
          <p:cNvPr id="138243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49349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4E60D-B46D-44AF-9EC2-8628B8F1B8C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0768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Seeing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simple </a:t>
            </a:r>
            <a:r>
              <a:rPr lang="de-DE" dirty="0" err="1"/>
              <a:t>example</a:t>
            </a:r>
            <a:r>
              <a:rPr lang="de-DE" dirty="0"/>
              <a:t>,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questions</a:t>
            </a:r>
            <a:r>
              <a:rPr lang="de-DE" dirty="0"/>
              <a:t>…</a:t>
            </a:r>
          </a:p>
          <a:p>
            <a:endParaRPr lang="de-DE" dirty="0"/>
          </a:p>
          <a:p>
            <a:r>
              <a:rPr lang="de-DE" dirty="0"/>
              <a:t>Read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them</a:t>
            </a:r>
            <a:endParaRPr lang="de-DE" dirty="0"/>
          </a:p>
          <a:p>
            <a:endParaRPr lang="de-DE" dirty="0"/>
          </a:p>
          <a:p>
            <a:r>
              <a:rPr lang="de-DE" dirty="0"/>
              <a:t>This was </a:t>
            </a:r>
            <a:r>
              <a:rPr lang="de-DE" dirty="0" err="1"/>
              <a:t>my</a:t>
            </a:r>
            <a:r>
              <a:rPr lang="de-DE" dirty="0"/>
              <a:t> </a:t>
            </a:r>
            <a:r>
              <a:rPr lang="de-DE" dirty="0" err="1"/>
              <a:t>starting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in </a:t>
            </a:r>
            <a:r>
              <a:rPr lang="de-DE" dirty="0" err="1"/>
              <a:t>exploring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topic</a:t>
            </a:r>
            <a:r>
              <a:rPr lang="de-DE" dirty="0"/>
              <a:t> and I </a:t>
            </a:r>
            <a:r>
              <a:rPr lang="de-DE" dirty="0" err="1"/>
              <a:t>found</a:t>
            </a:r>
            <a:r>
              <a:rPr lang="de-DE" dirty="0"/>
              <a:t> </a:t>
            </a:r>
            <a:r>
              <a:rPr lang="de-DE" dirty="0" err="1"/>
              <a:t>several</a:t>
            </a:r>
            <a:r>
              <a:rPr lang="de-DE" dirty="0"/>
              <a:t> </a:t>
            </a:r>
            <a:r>
              <a:rPr lang="de-DE" dirty="0" err="1"/>
              <a:t>insights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help</a:t>
            </a:r>
            <a:r>
              <a:rPr lang="de-DE" dirty="0"/>
              <a:t> </a:t>
            </a:r>
            <a:r>
              <a:rPr lang="de-DE" dirty="0" err="1"/>
              <a:t>me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structure</a:t>
            </a:r>
            <a:r>
              <a:rPr lang="de-DE" dirty="0"/>
              <a:t> </a:t>
            </a:r>
            <a:r>
              <a:rPr lang="de-DE" dirty="0" err="1"/>
              <a:t>my</a:t>
            </a:r>
            <a:r>
              <a:rPr lang="de-DE" dirty="0"/>
              <a:t> </a:t>
            </a:r>
            <a:r>
              <a:rPr lang="de-DE" dirty="0" err="1"/>
              <a:t>thesis</a:t>
            </a:r>
            <a:r>
              <a:rPr lang="de-DE" dirty="0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4E60D-B46D-44AF-9EC2-8628B8F1B8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8999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4E60D-B46D-44AF-9EC2-8628B8F1B8C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846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/>
              <a:t>No</a:t>
            </a:r>
            <a:r>
              <a:rPr lang="de-DE" dirty="0"/>
              <a:t> definitive </a:t>
            </a:r>
            <a:r>
              <a:rPr lang="de-DE" dirty="0" err="1"/>
              <a:t>formulation</a:t>
            </a:r>
            <a:r>
              <a:rPr lang="de-DE" dirty="0"/>
              <a:t>: </a:t>
            </a:r>
            <a:r>
              <a:rPr lang="de-DE" dirty="0" err="1"/>
              <a:t>ill</a:t>
            </a:r>
            <a:r>
              <a:rPr lang="de-DE" dirty="0"/>
              <a:t> </a:t>
            </a:r>
            <a:r>
              <a:rPr lang="de-DE" dirty="0" err="1"/>
              <a:t>defined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– </a:t>
            </a:r>
            <a:r>
              <a:rPr lang="de-DE" dirty="0" err="1"/>
              <a:t>difficult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fully </a:t>
            </a:r>
            <a:r>
              <a:rPr lang="de-DE" dirty="0" err="1"/>
              <a:t>describe</a:t>
            </a:r>
            <a:r>
              <a:rPr lang="de-DE" dirty="0"/>
              <a:t> – </a:t>
            </a:r>
            <a:r>
              <a:rPr lang="de-DE" dirty="0" err="1"/>
              <a:t>normally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task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stopping</a:t>
            </a:r>
            <a:r>
              <a:rPr lang="de-DE" dirty="0"/>
              <a:t> </a:t>
            </a:r>
            <a:r>
              <a:rPr lang="de-DE" dirty="0" err="1"/>
              <a:t>rule</a:t>
            </a:r>
            <a:r>
              <a:rPr lang="de-DE" dirty="0"/>
              <a:t>: in </a:t>
            </a:r>
            <a:r>
              <a:rPr lang="de-DE" dirty="0" err="1"/>
              <a:t>exploration</a:t>
            </a:r>
            <a:r>
              <a:rPr lang="de-DE" dirty="0"/>
              <a:t>, </a:t>
            </a:r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sink </a:t>
            </a:r>
            <a:r>
              <a:rPr lang="de-DE" dirty="0" err="1"/>
              <a:t>hundreds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hours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Many </a:t>
            </a:r>
            <a:r>
              <a:rPr lang="de-DE" dirty="0" err="1"/>
              <a:t>solutions</a:t>
            </a:r>
            <a:r>
              <a:rPr lang="de-DE" dirty="0"/>
              <a:t> </a:t>
            </a:r>
            <a:r>
              <a:rPr lang="de-DE" dirty="0" err="1"/>
              <a:t>may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– but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question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good</a:t>
            </a:r>
            <a:r>
              <a:rPr lang="de-DE" dirty="0"/>
              <a:t>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not like in </a:t>
            </a:r>
            <a:r>
              <a:rPr lang="de-DE" dirty="0" err="1"/>
              <a:t>mathematics</a:t>
            </a:r>
            <a:r>
              <a:rPr lang="de-DE" dirty="0"/>
              <a:t> a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say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correct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err="1"/>
              <a:t>One</a:t>
            </a:r>
            <a:r>
              <a:rPr lang="de-DE" dirty="0"/>
              <a:t> Shot – After </a:t>
            </a:r>
            <a:r>
              <a:rPr lang="de-DE" dirty="0" err="1"/>
              <a:t>implementation</a:t>
            </a:r>
            <a:r>
              <a:rPr lang="de-DE" dirty="0"/>
              <a:t>, </a:t>
            </a:r>
            <a:r>
              <a:rPr lang="de-DE" dirty="0" err="1"/>
              <a:t>change</a:t>
            </a:r>
            <a:r>
              <a:rPr lang="de-DE" dirty="0"/>
              <a:t> limited due </a:t>
            </a:r>
            <a:r>
              <a:rPr lang="de-DE" dirty="0" err="1"/>
              <a:t>to</a:t>
            </a:r>
            <a:r>
              <a:rPr lang="de-DE" dirty="0"/>
              <a:t> e.g. </a:t>
            </a:r>
            <a:r>
              <a:rPr lang="de-DE" dirty="0" err="1"/>
              <a:t>cost</a:t>
            </a:r>
            <a:r>
              <a:rPr lang="de-DE" dirty="0"/>
              <a:t> and </a:t>
            </a:r>
            <a:r>
              <a:rPr lang="de-DE" dirty="0" err="1"/>
              <a:t>efforts</a:t>
            </a:r>
            <a:endParaRPr lang="de-DE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4E60D-B46D-44AF-9EC2-8628B8F1B8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7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Design </a:t>
            </a:r>
            <a:r>
              <a:rPr lang="de-DE" dirty="0" err="1"/>
              <a:t>decision</a:t>
            </a:r>
            <a:r>
              <a:rPr lang="de-DE" dirty="0"/>
              <a:t> </a:t>
            </a:r>
            <a:r>
              <a:rPr lang="de-DE" dirty="0" err="1"/>
              <a:t>range</a:t>
            </a:r>
            <a:r>
              <a:rPr lang="de-DE" dirty="0"/>
              <a:t>: </a:t>
            </a:r>
            <a:r>
              <a:rPr lang="de-DE" dirty="0" err="1"/>
              <a:t>architectural</a:t>
            </a:r>
            <a:r>
              <a:rPr lang="de-DE" dirty="0"/>
              <a:t> </a:t>
            </a:r>
            <a:r>
              <a:rPr lang="de-DE" dirty="0" err="1"/>
              <a:t>pattern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(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client</a:t>
            </a:r>
            <a:r>
              <a:rPr lang="de-DE" dirty="0"/>
              <a:t>)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apis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structure</a:t>
            </a:r>
            <a:r>
              <a:rPr lang="de-DE" dirty="0"/>
              <a:t>/</a:t>
            </a:r>
            <a:r>
              <a:rPr lang="de-DE" dirty="0" err="1"/>
              <a:t>composition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classes</a:t>
            </a:r>
            <a:endParaRPr lang="de-DE" dirty="0"/>
          </a:p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stands</a:t>
            </a:r>
            <a:r>
              <a:rPr lang="de-DE" dirty="0"/>
              <a:t> </a:t>
            </a:r>
            <a:r>
              <a:rPr lang="de-DE" dirty="0" err="1"/>
              <a:t>behind</a:t>
            </a:r>
            <a:r>
              <a:rPr lang="de-DE" dirty="0"/>
              <a:t> a design </a:t>
            </a:r>
            <a:r>
              <a:rPr lang="de-DE" dirty="0" err="1"/>
              <a:t>decision</a:t>
            </a:r>
            <a:r>
              <a:rPr lang="de-DE" dirty="0"/>
              <a:t>: rationale, design </a:t>
            </a:r>
            <a:r>
              <a:rPr lang="de-DE" dirty="0" err="1"/>
              <a:t>rules</a:t>
            </a:r>
            <a:r>
              <a:rPr lang="de-DE" dirty="0"/>
              <a:t> and </a:t>
            </a:r>
            <a:r>
              <a:rPr lang="de-DE" dirty="0" err="1"/>
              <a:t>constraints</a:t>
            </a:r>
            <a:r>
              <a:rPr lang="de-DE" dirty="0"/>
              <a:t>, </a:t>
            </a:r>
            <a:r>
              <a:rPr lang="de-DE" dirty="0" err="1"/>
              <a:t>maybe</a:t>
            </a:r>
            <a:r>
              <a:rPr lang="de-DE" dirty="0"/>
              <a:t> additional </a:t>
            </a:r>
            <a:r>
              <a:rPr lang="de-DE" dirty="0" err="1"/>
              <a:t>requirements</a:t>
            </a:r>
            <a:r>
              <a:rPr lang="de-DE" dirty="0"/>
              <a:t> – </a:t>
            </a:r>
            <a:r>
              <a:rPr lang="de-DE" dirty="0" err="1"/>
              <a:t>may</a:t>
            </a:r>
            <a:r>
              <a:rPr lang="de-DE" dirty="0"/>
              <a:t> </a:t>
            </a:r>
            <a:r>
              <a:rPr lang="de-DE" dirty="0" err="1"/>
              <a:t>increase</a:t>
            </a:r>
            <a:r>
              <a:rPr lang="de-DE" dirty="0"/>
              <a:t> </a:t>
            </a:r>
            <a:r>
              <a:rPr lang="de-DE" dirty="0" err="1"/>
              <a:t>wicked</a:t>
            </a:r>
            <a:r>
              <a:rPr lang="de-DE" dirty="0"/>
              <a:t> </a:t>
            </a:r>
            <a:r>
              <a:rPr lang="de-DE" dirty="0" err="1"/>
              <a:t>problems</a:t>
            </a:r>
            <a:endParaRPr lang="de-DE" dirty="0"/>
          </a:p>
          <a:p>
            <a:endParaRPr lang="de-DE" dirty="0"/>
          </a:p>
          <a:p>
            <a:r>
              <a:rPr lang="de-DE" dirty="0"/>
              <a:t>High: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programming</a:t>
            </a:r>
            <a:r>
              <a:rPr lang="de-DE" dirty="0"/>
              <a:t> </a:t>
            </a:r>
            <a:r>
              <a:rPr lang="de-DE" dirty="0" err="1"/>
              <a:t>languages</a:t>
            </a:r>
            <a:r>
              <a:rPr lang="de-DE" dirty="0"/>
              <a:t>, </a:t>
            </a:r>
            <a:r>
              <a:rPr lang="de-DE" dirty="0" err="1"/>
              <a:t>architectural</a:t>
            </a:r>
            <a:r>
              <a:rPr lang="de-DE" dirty="0"/>
              <a:t> </a:t>
            </a:r>
            <a:r>
              <a:rPr lang="de-DE" dirty="0" err="1"/>
              <a:t>pattern</a:t>
            </a:r>
            <a:r>
              <a:rPr lang="de-DE" dirty="0"/>
              <a:t> </a:t>
            </a:r>
            <a:r>
              <a:rPr lang="de-DE" dirty="0" err="1"/>
              <a:t>styles</a:t>
            </a:r>
            <a:r>
              <a:rPr lang="de-DE" dirty="0"/>
              <a:t>, </a:t>
            </a:r>
            <a:r>
              <a:rPr lang="de-DE" dirty="0" err="1"/>
              <a:t>maybe</a:t>
            </a:r>
            <a:r>
              <a:rPr lang="de-DE" dirty="0"/>
              <a:t> </a:t>
            </a:r>
            <a:r>
              <a:rPr lang="de-DE" dirty="0" err="1"/>
              <a:t>decisions</a:t>
            </a:r>
            <a:r>
              <a:rPr lang="de-DE" dirty="0"/>
              <a:t>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constrains</a:t>
            </a:r>
            <a:r>
              <a:rPr lang="de-DE" dirty="0"/>
              <a:t> (</a:t>
            </a:r>
            <a:r>
              <a:rPr lang="de-DE" dirty="0" err="1"/>
              <a:t>skill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employees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contracts</a:t>
            </a:r>
            <a:r>
              <a:rPr lang="de-DE" dirty="0"/>
              <a:t> (</a:t>
            </a:r>
            <a:r>
              <a:rPr lang="de-DE" dirty="0" err="1"/>
              <a:t>vendor</a:t>
            </a:r>
            <a:r>
              <a:rPr lang="de-DE" dirty="0"/>
              <a:t> </a:t>
            </a:r>
            <a:r>
              <a:rPr lang="de-DE" dirty="0" err="1"/>
              <a:t>contracts</a:t>
            </a:r>
            <a:r>
              <a:rPr lang="de-DE" dirty="0"/>
              <a:t> etc.)</a:t>
            </a:r>
          </a:p>
          <a:p>
            <a:r>
              <a:rPr lang="de-DE" dirty="0"/>
              <a:t>Medium: </a:t>
            </a:r>
            <a:r>
              <a:rPr lang="de-DE" dirty="0" err="1"/>
              <a:t>selection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</a:t>
            </a:r>
            <a:r>
              <a:rPr lang="de-DE" dirty="0" err="1"/>
              <a:t>framework</a:t>
            </a:r>
            <a:r>
              <a:rPr lang="de-DE" dirty="0"/>
              <a:t>/</a:t>
            </a:r>
            <a:r>
              <a:rPr lang="de-DE" dirty="0" err="1"/>
              <a:t>libraries</a:t>
            </a:r>
            <a:r>
              <a:rPr lang="de-DE" dirty="0"/>
              <a:t>, </a:t>
            </a:r>
            <a:r>
              <a:rPr lang="de-DE" dirty="0" err="1"/>
              <a:t>define</a:t>
            </a:r>
            <a:r>
              <a:rPr lang="de-DE" dirty="0"/>
              <a:t> </a:t>
            </a:r>
            <a:r>
              <a:rPr lang="de-DE" dirty="0" err="1"/>
              <a:t>composition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systems</a:t>
            </a:r>
            <a:r>
              <a:rPr lang="de-DE" dirty="0"/>
              <a:t>, high </a:t>
            </a:r>
            <a:r>
              <a:rPr lang="de-DE" dirty="0" err="1"/>
              <a:t>impact</a:t>
            </a:r>
            <a:endParaRPr lang="de-DE" dirty="0"/>
          </a:p>
          <a:p>
            <a:r>
              <a:rPr lang="de-DE" dirty="0" err="1"/>
              <a:t>Realization</a:t>
            </a:r>
            <a:r>
              <a:rPr lang="de-DE" dirty="0"/>
              <a:t>/Low: </a:t>
            </a:r>
            <a:r>
              <a:rPr lang="de-DE" dirty="0" err="1"/>
              <a:t>usage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specific</a:t>
            </a:r>
            <a:r>
              <a:rPr lang="de-DE" dirty="0"/>
              <a:t> APIs, </a:t>
            </a:r>
            <a:r>
              <a:rPr lang="de-DE" dirty="0" err="1"/>
              <a:t>location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responsibilites</a:t>
            </a:r>
            <a:r>
              <a:rPr lang="de-DE" dirty="0"/>
              <a:t>, low </a:t>
            </a:r>
            <a:r>
              <a:rPr lang="de-DE" dirty="0" err="1"/>
              <a:t>impact</a:t>
            </a:r>
            <a:endParaRPr lang="de-DE" dirty="0"/>
          </a:p>
          <a:p>
            <a:endParaRPr lang="de-DE" dirty="0"/>
          </a:p>
          <a:p>
            <a:r>
              <a:rPr lang="de-DE" dirty="0" err="1"/>
              <a:t>Difference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architecture</a:t>
            </a:r>
            <a:r>
              <a:rPr lang="de-DE" dirty="0"/>
              <a:t> and design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4E60D-B46D-44AF-9EC2-8628B8F1B8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39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Present</a:t>
            </a:r>
            <a:r>
              <a:rPr lang="de-DE" dirty="0"/>
              <a:t> </a:t>
            </a:r>
            <a:r>
              <a:rPr lang="de-DE" dirty="0" err="1"/>
              <a:t>both</a:t>
            </a:r>
            <a:endParaRPr lang="de-DE" dirty="0"/>
          </a:p>
          <a:p>
            <a:endParaRPr lang="de-DE" dirty="0"/>
          </a:p>
          <a:p>
            <a:r>
              <a:rPr lang="de-DE" dirty="0"/>
              <a:t>Rational </a:t>
            </a:r>
            <a:r>
              <a:rPr lang="de-DE" dirty="0" err="1"/>
              <a:t>decision</a:t>
            </a:r>
            <a:r>
              <a:rPr lang="de-DE" dirty="0"/>
              <a:t> </a:t>
            </a:r>
            <a:r>
              <a:rPr lang="de-DE" dirty="0" err="1"/>
              <a:t>making</a:t>
            </a:r>
            <a:r>
              <a:rPr lang="de-DE" dirty="0"/>
              <a:t> – </a:t>
            </a:r>
            <a:r>
              <a:rPr lang="de-DE" dirty="0" err="1"/>
              <a:t>present</a:t>
            </a:r>
            <a:r>
              <a:rPr lang="de-DE" dirty="0"/>
              <a:t> –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think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decide</a:t>
            </a:r>
            <a:endParaRPr lang="de-DE" dirty="0"/>
          </a:p>
          <a:p>
            <a:endParaRPr lang="de-DE" dirty="0"/>
          </a:p>
          <a:p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military</a:t>
            </a:r>
            <a:r>
              <a:rPr lang="de-DE" dirty="0"/>
              <a:t> </a:t>
            </a:r>
            <a:r>
              <a:rPr lang="de-DE" dirty="0" err="1"/>
              <a:t>comes</a:t>
            </a:r>
            <a:r>
              <a:rPr lang="de-DE" dirty="0"/>
              <a:t> </a:t>
            </a:r>
            <a:r>
              <a:rPr lang="de-DE" dirty="0" err="1"/>
              <a:t>Naturalistic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</a:t>
            </a:r>
            <a:r>
              <a:rPr lang="de-DE" dirty="0" err="1"/>
              <a:t>making</a:t>
            </a:r>
            <a:r>
              <a:rPr lang="de-DE" dirty="0"/>
              <a:t> – same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firefighters</a:t>
            </a:r>
            <a:r>
              <a:rPr lang="de-DE" dirty="0"/>
              <a:t>, high stress </a:t>
            </a:r>
            <a:r>
              <a:rPr lang="de-DE" dirty="0" err="1"/>
              <a:t>situations</a:t>
            </a:r>
            <a:r>
              <a:rPr lang="de-DE" dirty="0"/>
              <a:t>, high </a:t>
            </a:r>
            <a:r>
              <a:rPr lang="de-DE" dirty="0" err="1"/>
              <a:t>uncertainty</a:t>
            </a:r>
            <a:r>
              <a:rPr lang="de-DE" dirty="0"/>
              <a:t>,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find </a:t>
            </a:r>
            <a:r>
              <a:rPr lang="de-DE" dirty="0" err="1"/>
              <a:t>working</a:t>
            </a:r>
            <a:r>
              <a:rPr lang="de-DE" dirty="0"/>
              <a:t> </a:t>
            </a:r>
            <a:r>
              <a:rPr lang="de-DE" dirty="0" err="1"/>
              <a:t>solutions</a:t>
            </a:r>
            <a:r>
              <a:rPr lang="de-DE" dirty="0"/>
              <a:t> in a </a:t>
            </a:r>
            <a:r>
              <a:rPr lang="de-DE" dirty="0" err="1"/>
              <a:t>timely</a:t>
            </a:r>
            <a:r>
              <a:rPr lang="de-DE" dirty="0"/>
              <a:t> </a:t>
            </a:r>
            <a:r>
              <a:rPr lang="de-DE" dirty="0" err="1"/>
              <a:t>manner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4E60D-B46D-44AF-9EC2-8628B8F1B8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88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Talk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difference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RDM</a:t>
            </a:r>
          </a:p>
          <a:p>
            <a:endParaRPr lang="de-DE" dirty="0"/>
          </a:p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decisions</a:t>
            </a:r>
            <a:r>
              <a:rPr lang="de-DE" dirty="0"/>
              <a:t>, </a:t>
            </a:r>
            <a:r>
              <a:rPr lang="de-DE" dirty="0" err="1"/>
              <a:t>designers</a:t>
            </a:r>
            <a:r>
              <a:rPr lang="de-DE" dirty="0"/>
              <a:t> </a:t>
            </a:r>
            <a:r>
              <a:rPr lang="de-DE" dirty="0" err="1"/>
              <a:t>should</a:t>
            </a:r>
            <a:r>
              <a:rPr lang="de-DE" dirty="0"/>
              <a:t> at least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Bounded</a:t>
            </a:r>
            <a:r>
              <a:rPr lang="de-DE" dirty="0"/>
              <a:t> rational </a:t>
            </a:r>
            <a:r>
              <a:rPr lang="de-DE" dirty="0" err="1"/>
              <a:t>decision</a:t>
            </a:r>
            <a:r>
              <a:rPr lang="de-DE" dirty="0"/>
              <a:t> </a:t>
            </a:r>
            <a:r>
              <a:rPr lang="de-DE" dirty="0" err="1"/>
              <a:t>making</a:t>
            </a:r>
            <a:r>
              <a:rPr lang="de-DE" dirty="0"/>
              <a:t>, NDM </a:t>
            </a:r>
            <a:r>
              <a:rPr lang="de-DE" dirty="0" err="1"/>
              <a:t>simplifies</a:t>
            </a:r>
            <a:r>
              <a:rPr lang="de-DE" dirty="0"/>
              <a:t> a </a:t>
            </a:r>
            <a:r>
              <a:rPr lang="de-DE" dirty="0" err="1"/>
              <a:t>lot</a:t>
            </a:r>
            <a:r>
              <a:rPr lang="de-DE" dirty="0"/>
              <a:t> and </a:t>
            </a:r>
            <a:r>
              <a:rPr lang="de-DE" dirty="0" err="1"/>
              <a:t>later</a:t>
            </a:r>
            <a:r>
              <a:rPr lang="de-DE" dirty="0"/>
              <a:t> </a:t>
            </a:r>
            <a:r>
              <a:rPr lang="de-DE" dirty="0" err="1"/>
              <a:t>changes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costful</a:t>
            </a:r>
            <a:endParaRPr lang="de-DE" dirty="0"/>
          </a:p>
          <a:p>
            <a:r>
              <a:rPr lang="de-DE" dirty="0" err="1"/>
              <a:t>Certain</a:t>
            </a:r>
            <a:r>
              <a:rPr lang="de-DE" dirty="0"/>
              <a:t> </a:t>
            </a:r>
            <a:r>
              <a:rPr lang="de-DE" dirty="0" err="1"/>
              <a:t>methods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increase</a:t>
            </a:r>
            <a:r>
              <a:rPr lang="de-DE" dirty="0"/>
              <a:t> </a:t>
            </a:r>
            <a:r>
              <a:rPr lang="de-DE" dirty="0" err="1"/>
              <a:t>reasoning</a:t>
            </a:r>
            <a:r>
              <a:rPr lang="de-DE" dirty="0"/>
              <a:t> and find </a:t>
            </a:r>
            <a:r>
              <a:rPr lang="de-DE" dirty="0" err="1"/>
              <a:t>better</a:t>
            </a:r>
            <a:r>
              <a:rPr lang="de-DE" dirty="0"/>
              <a:t> rational – (</a:t>
            </a:r>
            <a:r>
              <a:rPr lang="de-DE" dirty="0" err="1"/>
              <a:t>brainstorming</a:t>
            </a:r>
            <a:r>
              <a:rPr lang="de-DE" dirty="0"/>
              <a:t>, </a:t>
            </a:r>
            <a:r>
              <a:rPr lang="de-DE" dirty="0" err="1"/>
              <a:t>delphi</a:t>
            </a:r>
            <a:r>
              <a:rPr lang="de-DE" dirty="0"/>
              <a:t> </a:t>
            </a:r>
            <a:r>
              <a:rPr lang="de-DE" dirty="0" err="1"/>
              <a:t>method</a:t>
            </a:r>
            <a:r>
              <a:rPr lang="de-DE" dirty="0"/>
              <a:t>, </a:t>
            </a:r>
            <a:r>
              <a:rPr lang="de-DE" dirty="0" err="1"/>
              <a:t>devil‘s</a:t>
            </a:r>
            <a:r>
              <a:rPr lang="de-DE" dirty="0"/>
              <a:t> </a:t>
            </a:r>
            <a:r>
              <a:rPr lang="de-DE" dirty="0" err="1"/>
              <a:t>advocate</a:t>
            </a:r>
            <a:r>
              <a:rPr lang="de-DE" dirty="0"/>
              <a:t>…)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4E60D-B46D-44AF-9EC2-8628B8F1B8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412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expertise</a:t>
            </a:r>
            <a:r>
              <a:rPr lang="de-DE" dirty="0"/>
              <a:t> in design? </a:t>
            </a:r>
            <a:r>
              <a:rPr lang="de-DE" dirty="0" err="1"/>
              <a:t>Increased</a:t>
            </a:r>
            <a:r>
              <a:rPr lang="de-DE" dirty="0"/>
              <a:t> </a:t>
            </a:r>
            <a:r>
              <a:rPr lang="de-DE" dirty="0" err="1"/>
              <a:t>expertise</a:t>
            </a:r>
            <a:r>
              <a:rPr lang="de-DE" dirty="0"/>
              <a:t> </a:t>
            </a:r>
            <a:r>
              <a:rPr lang="de-DE" dirty="0" err="1"/>
              <a:t>leads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better</a:t>
            </a:r>
            <a:r>
              <a:rPr lang="de-DE" dirty="0"/>
              <a:t> </a:t>
            </a:r>
            <a:r>
              <a:rPr lang="de-DE" dirty="0" err="1"/>
              <a:t>solutions</a:t>
            </a:r>
            <a:r>
              <a:rPr lang="de-DE" dirty="0"/>
              <a:t>…. People </a:t>
            </a:r>
            <a:r>
              <a:rPr lang="de-DE" dirty="0" err="1"/>
              <a:t>assessment</a:t>
            </a:r>
            <a:endParaRPr lang="de-DE" dirty="0"/>
          </a:p>
          <a:p>
            <a:endParaRPr lang="de-DE" dirty="0"/>
          </a:p>
          <a:p>
            <a:r>
              <a:rPr lang="de-DE" dirty="0"/>
              <a:t>Long </a:t>
            </a:r>
            <a:r>
              <a:rPr lang="de-DE" dirty="0" err="1"/>
              <a:t>experience</a:t>
            </a:r>
            <a:r>
              <a:rPr lang="de-DE" dirty="0"/>
              <a:t> </a:t>
            </a:r>
            <a:r>
              <a:rPr lang="de-DE" dirty="0" err="1"/>
              <a:t>vs</a:t>
            </a:r>
            <a:r>
              <a:rPr lang="de-DE" dirty="0"/>
              <a:t> High </a:t>
            </a:r>
            <a:r>
              <a:rPr lang="de-DE" dirty="0" err="1"/>
              <a:t>performers</a:t>
            </a:r>
            <a:endParaRPr lang="de-DE" dirty="0"/>
          </a:p>
          <a:p>
            <a:r>
              <a:rPr lang="de-DE" dirty="0"/>
              <a:t>(still do not </a:t>
            </a:r>
            <a:r>
              <a:rPr lang="de-DE" dirty="0" err="1"/>
              <a:t>forget</a:t>
            </a:r>
            <a:r>
              <a:rPr lang="de-DE" dirty="0"/>
              <a:t>, </a:t>
            </a:r>
            <a:r>
              <a:rPr lang="de-DE" dirty="0" err="1"/>
              <a:t>difficult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measure</a:t>
            </a:r>
            <a:r>
              <a:rPr lang="de-DE" dirty="0"/>
              <a:t>… </a:t>
            </a:r>
            <a:r>
              <a:rPr lang="de-DE" dirty="0" err="1"/>
              <a:t>good</a:t>
            </a:r>
            <a:r>
              <a:rPr lang="de-DE" dirty="0"/>
              <a:t> </a:t>
            </a:r>
            <a:r>
              <a:rPr lang="de-DE" dirty="0" err="1"/>
              <a:t>vs</a:t>
            </a:r>
            <a:r>
              <a:rPr lang="de-DE" dirty="0"/>
              <a:t> </a:t>
            </a:r>
            <a:r>
              <a:rPr lang="de-DE" dirty="0" err="1"/>
              <a:t>bad</a:t>
            </a:r>
            <a:r>
              <a:rPr lang="de-DE" dirty="0"/>
              <a:t>, qualitative </a:t>
            </a:r>
            <a:r>
              <a:rPr lang="de-DE" dirty="0" err="1"/>
              <a:t>estimation</a:t>
            </a:r>
            <a:r>
              <a:rPr lang="de-DE" dirty="0"/>
              <a:t>)</a:t>
            </a:r>
          </a:p>
          <a:p>
            <a:endParaRPr lang="de-DE" dirty="0"/>
          </a:p>
          <a:p>
            <a:r>
              <a:rPr lang="de-DE" dirty="0"/>
              <a:t>Long </a:t>
            </a:r>
            <a:r>
              <a:rPr lang="de-DE" dirty="0" err="1"/>
              <a:t>experience</a:t>
            </a:r>
            <a:br>
              <a:rPr lang="de-DE" dirty="0"/>
            </a:br>
            <a:r>
              <a:rPr lang="de-DE" dirty="0"/>
              <a:t>expert </a:t>
            </a:r>
            <a:r>
              <a:rPr lang="de-DE" dirty="0" err="1"/>
              <a:t>vs</a:t>
            </a:r>
            <a:r>
              <a:rPr lang="de-DE" dirty="0"/>
              <a:t> </a:t>
            </a:r>
            <a:r>
              <a:rPr lang="de-DE" dirty="0" err="1"/>
              <a:t>novice</a:t>
            </a:r>
            <a:r>
              <a:rPr lang="de-DE" dirty="0"/>
              <a:t> –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long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someone</a:t>
            </a:r>
            <a:r>
              <a:rPr lang="de-DE" dirty="0"/>
              <a:t> in a </a:t>
            </a:r>
            <a:r>
              <a:rPr lang="de-DE" dirty="0" err="1"/>
              <a:t>job</a:t>
            </a:r>
            <a:r>
              <a:rPr lang="de-DE" dirty="0"/>
              <a:t>, </a:t>
            </a:r>
            <a:r>
              <a:rPr lang="de-DE" dirty="0" err="1"/>
              <a:t>project</a:t>
            </a:r>
            <a:r>
              <a:rPr lang="de-DE" dirty="0"/>
              <a:t>,…?</a:t>
            </a:r>
          </a:p>
          <a:p>
            <a:r>
              <a:rPr lang="de-DE" dirty="0"/>
              <a:t>Expertise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person</a:t>
            </a:r>
            <a:r>
              <a:rPr lang="de-DE" dirty="0"/>
              <a:t> </a:t>
            </a:r>
            <a:r>
              <a:rPr lang="de-DE" dirty="0" err="1"/>
              <a:t>increase</a:t>
            </a:r>
            <a:r>
              <a:rPr lang="de-DE" dirty="0"/>
              <a:t>, </a:t>
            </a:r>
            <a:r>
              <a:rPr lang="de-DE" dirty="0" err="1"/>
              <a:t>broader</a:t>
            </a:r>
            <a:r>
              <a:rPr lang="de-DE" dirty="0"/>
              <a:t> </a:t>
            </a:r>
            <a:r>
              <a:rPr lang="de-DE" dirty="0" err="1"/>
              <a:t>knowledge</a:t>
            </a:r>
            <a:r>
              <a:rPr lang="de-DE" dirty="0"/>
              <a:t>, </a:t>
            </a:r>
            <a:r>
              <a:rPr lang="de-DE" dirty="0" err="1"/>
              <a:t>scanning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inconsistencies</a:t>
            </a:r>
            <a:r>
              <a:rPr lang="de-DE" dirty="0"/>
              <a:t>, </a:t>
            </a:r>
            <a:r>
              <a:rPr lang="de-DE" dirty="0" err="1"/>
              <a:t>usage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tools</a:t>
            </a:r>
            <a:r>
              <a:rPr lang="de-DE" dirty="0"/>
              <a:t>,…</a:t>
            </a:r>
          </a:p>
          <a:p>
            <a:r>
              <a:rPr lang="de-DE" dirty="0" err="1"/>
              <a:t>However</a:t>
            </a:r>
            <a:r>
              <a:rPr lang="de-DE" dirty="0"/>
              <a:t> just </a:t>
            </a:r>
            <a:r>
              <a:rPr lang="de-DE" dirty="0" err="1"/>
              <a:t>until</a:t>
            </a:r>
            <a:r>
              <a:rPr lang="de-DE" dirty="0"/>
              <a:t> a </a:t>
            </a:r>
            <a:r>
              <a:rPr lang="de-DE" dirty="0" err="1"/>
              <a:t>certain</a:t>
            </a:r>
            <a:r>
              <a:rPr lang="de-DE" dirty="0"/>
              <a:t> </a:t>
            </a:r>
            <a:r>
              <a:rPr lang="de-DE" dirty="0" err="1"/>
              <a:t>threshold</a:t>
            </a:r>
            <a:endParaRPr lang="de-DE" dirty="0"/>
          </a:p>
          <a:p>
            <a:endParaRPr lang="de-DE" dirty="0"/>
          </a:p>
          <a:p>
            <a:r>
              <a:rPr lang="de-DE" dirty="0"/>
              <a:t>High </a:t>
            </a:r>
            <a:r>
              <a:rPr lang="de-DE" dirty="0" err="1"/>
              <a:t>performers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-&gt; Expertise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measured</a:t>
            </a:r>
            <a:r>
              <a:rPr lang="de-DE" dirty="0"/>
              <a:t> in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ways</a:t>
            </a:r>
            <a:endParaRPr lang="de-DE" dirty="0"/>
          </a:p>
          <a:p>
            <a:endParaRPr lang="de-DE" dirty="0"/>
          </a:p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starting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expertise</a:t>
            </a:r>
            <a:r>
              <a:rPr lang="de-DE" dirty="0"/>
              <a:t> –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necessary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4E60D-B46D-44AF-9EC2-8628B8F1B8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9523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Context</a:t>
            </a:r>
            <a:r>
              <a:rPr lang="de-DE" dirty="0"/>
              <a:t>/</a:t>
            </a:r>
            <a:r>
              <a:rPr lang="de-DE" dirty="0" err="1"/>
              <a:t>environment</a:t>
            </a:r>
            <a:endParaRPr lang="de-DE" dirty="0"/>
          </a:p>
          <a:p>
            <a:r>
              <a:rPr lang="de-DE" dirty="0"/>
              <a:t>Common </a:t>
            </a:r>
            <a:r>
              <a:rPr lang="de-DE" dirty="0" err="1"/>
              <a:t>problems</a:t>
            </a:r>
            <a:r>
              <a:rPr lang="de-DE" dirty="0"/>
              <a:t> in </a:t>
            </a:r>
            <a:r>
              <a:rPr lang="de-DE" dirty="0" err="1"/>
              <a:t>worldwide</a:t>
            </a:r>
            <a:r>
              <a:rPr lang="de-DE" dirty="0"/>
              <a:t> distributed </a:t>
            </a:r>
            <a:r>
              <a:rPr lang="de-DE" dirty="0" err="1"/>
              <a:t>teams</a:t>
            </a:r>
            <a:r>
              <a:rPr lang="de-DE" dirty="0"/>
              <a:t>:</a:t>
            </a:r>
          </a:p>
          <a:p>
            <a:pPr marL="171450" indent="-171450">
              <a:buFontTx/>
              <a:buChar char="-"/>
            </a:pPr>
            <a:r>
              <a:rPr lang="de-DE" dirty="0"/>
              <a:t>Cultural </a:t>
            </a:r>
            <a:r>
              <a:rPr lang="de-DE" dirty="0" err="1"/>
              <a:t>differences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Language </a:t>
            </a:r>
            <a:r>
              <a:rPr lang="de-DE" dirty="0" err="1"/>
              <a:t>barriers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Isolation</a:t>
            </a:r>
          </a:p>
          <a:p>
            <a:pPr marL="171450" indent="-171450">
              <a:buFontTx/>
              <a:buChar char="-"/>
            </a:pPr>
            <a:r>
              <a:rPr lang="de-DE" dirty="0" err="1"/>
              <a:t>Missing</a:t>
            </a:r>
            <a:r>
              <a:rPr lang="de-DE" dirty="0"/>
              <a:t> informal </a:t>
            </a:r>
            <a:r>
              <a:rPr lang="de-DE" dirty="0" err="1"/>
              <a:t>communication</a:t>
            </a:r>
            <a:endParaRPr lang="de-DE" dirty="0"/>
          </a:p>
          <a:p>
            <a:pPr marL="171450" indent="-171450">
              <a:buFontTx/>
              <a:buChar char="-"/>
            </a:pPr>
            <a:r>
              <a:rPr lang="de-DE" dirty="0"/>
              <a:t>Who </a:t>
            </a:r>
            <a:r>
              <a:rPr lang="de-DE" dirty="0" err="1"/>
              <a:t>knows</a:t>
            </a:r>
            <a:r>
              <a:rPr lang="de-DE" dirty="0"/>
              <a:t> </a:t>
            </a:r>
            <a:r>
              <a:rPr lang="de-DE" dirty="0" err="1"/>
              <a:t>what</a:t>
            </a:r>
            <a:r>
              <a:rPr lang="de-DE" dirty="0"/>
              <a:t>?</a:t>
            </a:r>
          </a:p>
          <a:p>
            <a:pPr marL="0" indent="0">
              <a:buFontTx/>
              <a:buNone/>
            </a:pPr>
            <a:r>
              <a:rPr lang="de-DE" dirty="0"/>
              <a:t>-&gt; </a:t>
            </a:r>
            <a:r>
              <a:rPr lang="de-DE" dirty="0" err="1"/>
              <a:t>coordination</a:t>
            </a:r>
            <a:r>
              <a:rPr lang="de-DE" dirty="0"/>
              <a:t> </a:t>
            </a:r>
            <a:r>
              <a:rPr lang="de-DE" dirty="0" err="1"/>
              <a:t>problems</a:t>
            </a:r>
            <a:endParaRPr lang="de-DE" dirty="0"/>
          </a:p>
          <a:p>
            <a:pPr marL="0" indent="0">
              <a:buFontTx/>
              <a:buNone/>
            </a:pPr>
            <a:endParaRPr lang="de-DE" dirty="0"/>
          </a:p>
          <a:p>
            <a:pPr marL="0" indent="0">
              <a:buFontTx/>
              <a:buNone/>
            </a:pPr>
            <a:r>
              <a:rPr lang="de-DE" dirty="0"/>
              <a:t>New </a:t>
            </a:r>
            <a:r>
              <a:rPr lang="de-DE" dirty="0" err="1"/>
              <a:t>tools</a:t>
            </a:r>
            <a:r>
              <a:rPr lang="de-DE" dirty="0"/>
              <a:t> </a:t>
            </a:r>
            <a:r>
              <a:rPr lang="de-DE" dirty="0" err="1"/>
              <a:t>change</a:t>
            </a:r>
            <a:r>
              <a:rPr lang="de-DE" dirty="0"/>
              <a:t> </a:t>
            </a:r>
            <a:r>
              <a:rPr lang="de-DE" dirty="0" err="1"/>
              <a:t>hereby</a:t>
            </a:r>
            <a:r>
              <a:rPr lang="de-DE" dirty="0"/>
              <a:t> </a:t>
            </a:r>
            <a:r>
              <a:rPr lang="de-DE" dirty="0" err="1"/>
              <a:t>way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communication</a:t>
            </a:r>
            <a:r>
              <a:rPr lang="de-DE" dirty="0"/>
              <a:t> and </a:t>
            </a:r>
            <a:r>
              <a:rPr lang="de-DE" dirty="0" err="1"/>
              <a:t>coordination</a:t>
            </a:r>
            <a:endParaRPr lang="de-DE" dirty="0"/>
          </a:p>
          <a:p>
            <a:pPr marL="0" indent="0">
              <a:buFontTx/>
              <a:buNone/>
            </a:pPr>
            <a:r>
              <a:rPr lang="de-DE" dirty="0" err="1"/>
              <a:t>Discussion</a:t>
            </a:r>
            <a:r>
              <a:rPr lang="de-DE" dirty="0"/>
              <a:t> on online </a:t>
            </a:r>
            <a:r>
              <a:rPr lang="de-DE" dirty="0" err="1"/>
              <a:t>platforms</a:t>
            </a:r>
            <a:r>
              <a:rPr lang="de-DE" dirty="0"/>
              <a:t>, </a:t>
            </a:r>
            <a:r>
              <a:rPr lang="de-DE" dirty="0" err="1"/>
              <a:t>task</a:t>
            </a:r>
            <a:r>
              <a:rPr lang="de-DE" dirty="0"/>
              <a:t> </a:t>
            </a:r>
            <a:r>
              <a:rPr lang="de-DE" dirty="0" err="1"/>
              <a:t>management</a:t>
            </a:r>
            <a:r>
              <a:rPr lang="de-DE" dirty="0"/>
              <a:t>,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assignment</a:t>
            </a:r>
            <a:r>
              <a:rPr lang="de-DE" dirty="0"/>
              <a:t>,…</a:t>
            </a:r>
          </a:p>
          <a:p>
            <a:pPr marL="0" indent="0">
              <a:buFontTx/>
              <a:buNone/>
            </a:pPr>
            <a:r>
              <a:rPr lang="de-DE" dirty="0" err="1"/>
              <a:t>However</a:t>
            </a:r>
            <a:r>
              <a:rPr lang="de-DE" dirty="0"/>
              <a:t> still limited in </a:t>
            </a:r>
            <a:r>
              <a:rPr lang="de-DE" dirty="0" err="1"/>
              <a:t>huge</a:t>
            </a:r>
            <a:r>
              <a:rPr lang="de-DE" dirty="0"/>
              <a:t> </a:t>
            </a:r>
            <a:r>
              <a:rPr lang="de-DE" dirty="0" err="1"/>
              <a:t>size</a:t>
            </a:r>
            <a:r>
              <a:rPr lang="de-DE" dirty="0"/>
              <a:t> </a:t>
            </a:r>
            <a:r>
              <a:rPr lang="de-DE" dirty="0" err="1"/>
              <a:t>projects</a:t>
            </a:r>
            <a:r>
              <a:rPr lang="de-DE" dirty="0"/>
              <a:t> – </a:t>
            </a:r>
            <a:r>
              <a:rPr lang="de-DE" dirty="0" err="1"/>
              <a:t>possibility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improve</a:t>
            </a:r>
            <a:endParaRPr lang="de-DE" dirty="0"/>
          </a:p>
          <a:p>
            <a:pPr marL="0" indent="0">
              <a:buFontTx/>
              <a:buNone/>
            </a:pPr>
            <a:r>
              <a:rPr lang="de-DE" dirty="0"/>
              <a:t>Data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spread</a:t>
            </a:r>
            <a:r>
              <a:rPr lang="de-DE" dirty="0"/>
              <a:t>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tools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single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truth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4E60D-B46D-44AF-9EC2-8628B8F1B8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630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Coming back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example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D4E60D-B46D-44AF-9EC2-8628B8F1B8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503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matthes.in.tum.de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w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7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0" y="0"/>
            <a:ext cx="9144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6" name="Inhaltsplatzhalter 2"/>
          <p:cNvSpPr>
            <a:spLocks noGrp="1"/>
          </p:cNvSpPr>
          <p:nvPr>
            <p:ph idx="10" hasCustomPrompt="1"/>
          </p:nvPr>
        </p:nvSpPr>
        <p:spPr>
          <a:xfrm>
            <a:off x="319090" y="4196081"/>
            <a:ext cx="8508999" cy="32468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180000" tIns="0" rIns="180000" bIns="0" numCol="1" anchor="t" anchorCtr="0" compatLnSpc="1">
            <a:prstTxWarp prst="textNoShape">
              <a:avLst/>
            </a:prstTxWarp>
            <a:noAutofit/>
          </a:bodyPr>
          <a:lstStyle>
            <a:lvl1pPr>
              <a:lnSpc>
                <a:spcPct val="100000"/>
              </a:lnSpc>
              <a:defRPr lang="de-DE" sz="1600" baseline="0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lang="de-DE" noProof="0" dirty="0" smtClean="0"/>
            </a:lvl2pPr>
          </a:lstStyle>
          <a:p>
            <a:pPr lvl="0"/>
            <a:r>
              <a:rPr lang="en-US" noProof="0" dirty="0"/>
              <a:t>Referent, Ort, Datum</a:t>
            </a:r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3422196"/>
            <a:ext cx="8508999" cy="77388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180000" tIns="180000" rIns="180000" bIns="180000" numCol="1" anchor="b" anchorCtr="0" compatLnSpc="1">
            <a:prstTxWarp prst="textNoShape">
              <a:avLst/>
            </a:prstTxWarp>
            <a:spAutoFit/>
          </a:bodyPr>
          <a:lstStyle>
            <a:lvl1pPr>
              <a:lnSpc>
                <a:spcPts val="3200"/>
              </a:lnSpc>
              <a:defRPr lang="de-DE" sz="3000" b="1" noProof="0" dirty="0"/>
            </a:lvl1pPr>
          </a:lstStyle>
          <a:p>
            <a:pPr lvl="0"/>
            <a:r>
              <a:rPr lang="en-US" noProof="0" dirty="0" err="1"/>
              <a:t>Titel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17" name="Rechteck 16"/>
          <p:cNvSpPr/>
          <p:nvPr/>
        </p:nvSpPr>
        <p:spPr bwMode="auto">
          <a:xfrm>
            <a:off x="0" y="6597352"/>
            <a:ext cx="9143492" cy="260646"/>
          </a:xfrm>
          <a:prstGeom prst="rect">
            <a:avLst/>
          </a:prstGeom>
          <a:noFill/>
          <a:ln w="1714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19090" y="4643381"/>
            <a:ext cx="8508999" cy="1440734"/>
          </a:xfrm>
          <a:prstGeom prst="rect">
            <a:avLst/>
          </a:prstGeom>
          <a:solidFill>
            <a:schemeClr val="bg2"/>
          </a:solidFill>
        </p:spPr>
        <p:txBody>
          <a:bodyPr wrap="square" lIns="180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betrieblicher Informationssysteme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Fakultät für Informatik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Technische Universität München</a:t>
            </a:r>
          </a:p>
          <a:p>
            <a:pPr marL="0" indent="0"/>
            <a:r>
              <a:rPr lang="en-US" sz="1400" b="0" i="0" kern="1200" noProof="1">
                <a:solidFill>
                  <a:schemeClr val="tx1"/>
                </a:solidFill>
                <a:latin typeface="Arial" charset="0"/>
                <a:ea typeface="+mn-ea"/>
                <a:cs typeface="Arial"/>
              </a:rPr>
              <a:t> </a:t>
            </a:r>
          </a:p>
          <a:p>
            <a:pPr marL="0" indent="0"/>
            <a:r>
              <a:rPr lang="en-US" sz="1400" b="0" i="0" u="none" kern="1200" baseline="0" noProof="1">
                <a:solidFill>
                  <a:schemeClr val="tx1"/>
                </a:solidFill>
                <a:latin typeface="Arial" charset="0"/>
                <a:ea typeface="+mn-ea"/>
                <a:cs typeface="Arial"/>
                <a:hlinkClick r:id="rId2"/>
              </a:rPr>
              <a:t>wwwmatthes.in.tum.de</a:t>
            </a:r>
            <a:endParaRPr lang="en-US" sz="1400" dirty="0" err="1">
              <a:latin typeface="+mn-lt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965" y="324686"/>
            <a:ext cx="999170" cy="320400"/>
          </a:xfrm>
          <a:prstGeom prst="rect">
            <a:avLst/>
          </a:prstGeom>
        </p:spPr>
      </p:pic>
      <p:pic>
        <p:nvPicPr>
          <p:cNvPr id="9" name="Bild 6" descr="20150416 tum logo blau png final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8411" y="324685"/>
            <a:ext cx="608352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971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2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479445" y="1743185"/>
            <a:ext cx="2924386" cy="47426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7027" y="2024110"/>
            <a:ext cx="751997" cy="396142"/>
          </a:xfrm>
          <a:prstGeom prst="rect">
            <a:avLst/>
          </a:prstGeom>
        </p:spPr>
      </p:pic>
      <p:pic>
        <p:nvPicPr>
          <p:cNvPr id="1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3505" y="2514435"/>
            <a:ext cx="715519" cy="229443"/>
          </a:xfrm>
          <a:prstGeom prst="rect">
            <a:avLst/>
          </a:prstGeom>
        </p:spPr>
      </p:pic>
      <p:sp>
        <p:nvSpPr>
          <p:cNvPr id="13" name="Textfeld 12"/>
          <p:cNvSpPr txBox="1"/>
          <p:nvPr userDrawn="1"/>
        </p:nvSpPr>
        <p:spPr>
          <a:xfrm>
            <a:off x="698706" y="4123820"/>
            <a:ext cx="2482850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noProof="0" dirty="0" err="1">
                <a:latin typeface="+mn-lt"/>
              </a:rPr>
              <a:t>Technische</a:t>
            </a:r>
            <a:r>
              <a:rPr lang="en-US" sz="1050" noProof="0" dirty="0">
                <a:latin typeface="+mn-lt"/>
              </a:rPr>
              <a:t> </a:t>
            </a:r>
            <a:r>
              <a:rPr lang="en-US" sz="1050" noProof="0" dirty="0" err="1">
                <a:latin typeface="+mn-lt"/>
              </a:rPr>
              <a:t>Universität</a:t>
            </a:r>
            <a:r>
              <a:rPr lang="en-US" sz="1050" noProof="0" dirty="0">
                <a:latin typeface="+mn-lt"/>
              </a:rPr>
              <a:t> </a:t>
            </a:r>
            <a:r>
              <a:rPr lang="en-US" sz="1050" noProof="0" dirty="0" err="1">
                <a:latin typeface="+mn-lt"/>
              </a:rPr>
              <a:t>München</a:t>
            </a:r>
            <a:endParaRPr lang="en-US" sz="1050" noProof="0" dirty="0">
              <a:latin typeface="+mn-lt"/>
            </a:endParaRPr>
          </a:p>
          <a:p>
            <a:r>
              <a:rPr lang="en-US" sz="1050" noProof="0" dirty="0">
                <a:latin typeface="+mn-lt"/>
              </a:rPr>
              <a:t>Faculty of Informatics</a:t>
            </a:r>
          </a:p>
          <a:p>
            <a:r>
              <a:rPr lang="en-US" sz="1050" noProof="0" dirty="0">
                <a:latin typeface="+mn-lt"/>
              </a:rPr>
              <a:t>Chair of Software Engineering for Business Information Systems</a:t>
            </a:r>
          </a:p>
          <a:p>
            <a:endParaRPr lang="en-US" sz="1050" noProof="0" dirty="0">
              <a:latin typeface="+mn-lt"/>
            </a:endParaRPr>
          </a:p>
          <a:p>
            <a:r>
              <a:rPr lang="en-US" sz="1050" noProof="0" dirty="0" err="1">
                <a:latin typeface="+mn-lt"/>
              </a:rPr>
              <a:t>Boltzmannstraße</a:t>
            </a:r>
            <a:r>
              <a:rPr lang="en-US" sz="1050" noProof="0" dirty="0">
                <a:latin typeface="+mn-lt"/>
              </a:rPr>
              <a:t> 3</a:t>
            </a:r>
          </a:p>
          <a:p>
            <a:r>
              <a:rPr lang="en-US" sz="1050" noProof="0" dirty="0">
                <a:latin typeface="+mn-lt"/>
              </a:rPr>
              <a:t>85748 </a:t>
            </a:r>
            <a:r>
              <a:rPr lang="en-US" sz="1050" noProof="0" dirty="0" err="1">
                <a:latin typeface="+mn-lt"/>
              </a:rPr>
              <a:t>Garching</a:t>
            </a:r>
            <a:r>
              <a:rPr lang="en-US" sz="1050" noProof="0" dirty="0">
                <a:latin typeface="+mn-lt"/>
              </a:rPr>
              <a:t> </a:t>
            </a:r>
            <a:r>
              <a:rPr lang="en-US" sz="1050" noProof="0" dirty="0" err="1">
                <a:latin typeface="+mn-lt"/>
              </a:rPr>
              <a:t>bei</a:t>
            </a:r>
            <a:r>
              <a:rPr lang="en-US" sz="1050" baseline="0" noProof="0" dirty="0">
                <a:latin typeface="+mn-lt"/>
              </a:rPr>
              <a:t> </a:t>
            </a:r>
            <a:r>
              <a:rPr lang="en-US" sz="1050" baseline="0" noProof="0" dirty="0" err="1">
                <a:latin typeface="+mn-lt"/>
              </a:rPr>
              <a:t>München</a:t>
            </a:r>
            <a:endParaRPr lang="en-US" sz="1050" baseline="0" noProof="0" dirty="0">
              <a:latin typeface="+mn-lt"/>
            </a:endParaRPr>
          </a:p>
          <a:p>
            <a:endParaRPr lang="en-US" sz="1050" baseline="0" noProof="0" dirty="0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0" dirty="0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en-US" sz="1050" baseline="0" noProof="0" dirty="0">
                <a:latin typeface="+mn-lt"/>
              </a:rPr>
              <a:t>Fax	+49.89.289.17136</a:t>
            </a:r>
          </a:p>
          <a:p>
            <a:endParaRPr lang="en-US" sz="1050" baseline="0" noProof="0" dirty="0">
              <a:latin typeface="+mn-lt"/>
            </a:endParaRPr>
          </a:p>
          <a:p>
            <a:endParaRPr lang="en-US" sz="1050" baseline="0" noProof="0" dirty="0">
              <a:latin typeface="+mn-lt"/>
            </a:endParaRPr>
          </a:p>
          <a:p>
            <a:r>
              <a:rPr lang="en-US" sz="1050" baseline="0" noProof="0" dirty="0">
                <a:latin typeface="+mn-lt"/>
                <a:hlinkClick r:id="rId5"/>
              </a:rPr>
              <a:t>wwwmatthes.in.tum.de</a:t>
            </a:r>
            <a:endParaRPr lang="en-US" sz="1050" noProof="0" dirty="0">
              <a:latin typeface="+mn-lt"/>
            </a:endParaRPr>
          </a:p>
        </p:txBody>
      </p:sp>
      <p:sp>
        <p:nvSpPr>
          <p:cNvPr id="14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796606" y="3486196"/>
            <a:ext cx="2242942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15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796630" y="3277000"/>
            <a:ext cx="2242394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16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1854989" y="5454244"/>
            <a:ext cx="1167303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796606" y="5932082"/>
            <a:ext cx="2212975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2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796606" y="3704993"/>
            <a:ext cx="2258073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  <p:sp>
        <p:nvSpPr>
          <p:cNvPr id="2" name="Textfeld 1"/>
          <p:cNvSpPr txBox="1"/>
          <p:nvPr userDrawn="1"/>
        </p:nvSpPr>
        <p:spPr>
          <a:xfrm>
            <a:off x="8422640" y="6316728"/>
            <a:ext cx="629920" cy="168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050" noProof="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© Google</a:t>
            </a:r>
          </a:p>
        </p:txBody>
      </p:sp>
    </p:spTree>
    <p:extLst>
      <p:ext uri="{BB962C8B-B14F-4D97-AF65-F5344CB8AC3E}">
        <p14:creationId xmlns:p14="http://schemas.microsoft.com/office/powerpoint/2010/main" val="3970265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283135"/>
            <a:ext cx="78401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100000"/>
              </a:lnSpc>
              <a:defRPr lang="de-DE" sz="2400" b="0" noProof="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 err="1"/>
              <a:t>Titel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081216 Manoj (© Florian Matthes, 2016)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3C361D-E562-4E4B-A520-3E65A563C56B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1273909"/>
            <a:ext cx="8508999" cy="5187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 marL="176213" indent="-176213">
              <a:lnSpc>
                <a:spcPct val="114000"/>
              </a:lnSpc>
              <a:buFont typeface="Wingdings" panose="05000000000000000000" pitchFamily="2" charset="2"/>
              <a:buChar char="§"/>
              <a:defRPr lang="de-DE" noProof="0" dirty="0" smtClean="0"/>
            </a:lvl2pPr>
            <a:lvl3pPr marL="360363" indent="-184150">
              <a:buFont typeface="Wingdings" panose="05000000000000000000" pitchFamily="2" charset="2"/>
              <a:buChar char="§"/>
              <a:defRPr sz="1600"/>
            </a:lvl3pPr>
          </a:lstStyle>
          <a:p>
            <a:pPr lvl="0"/>
            <a:r>
              <a:rPr lang="en-US" noProof="0" dirty="0" err="1"/>
              <a:t>Inhalt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sz="1600" noProof="0" dirty="0" err="1"/>
              <a:t>Dritte</a:t>
            </a:r>
            <a:r>
              <a:rPr lang="en-US" sz="1600" noProof="0" dirty="0"/>
              <a:t> </a:t>
            </a:r>
            <a:r>
              <a:rPr lang="en-US" sz="1600" noProof="0" dirty="0" err="1"/>
              <a:t>Ebene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98855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19090" y="1273909"/>
            <a:ext cx="8508999" cy="5187852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 marL="176213" indent="-176213">
              <a:lnSpc>
                <a:spcPct val="114000"/>
              </a:lnSpc>
              <a:buFont typeface="Wingdings" panose="05000000000000000000" pitchFamily="2" charset="2"/>
              <a:buChar char="§"/>
              <a:defRPr lang="de-DE" noProof="0" dirty="0" smtClean="0"/>
            </a:lvl2pPr>
            <a:lvl3pPr marL="360363" indent="-184150">
              <a:buFont typeface="Wingdings" panose="05000000000000000000" pitchFamily="2" charset="2"/>
              <a:buChar char="§"/>
              <a:defRPr sz="1600"/>
            </a:lvl3pPr>
          </a:lstStyle>
          <a:p>
            <a:pPr lvl="0"/>
            <a:r>
              <a:rPr lang="en-US" noProof="0" dirty="0" err="1"/>
              <a:t>Inhalt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sz="1600" noProof="0" dirty="0" err="1"/>
              <a:t>Dritte</a:t>
            </a:r>
            <a:r>
              <a:rPr lang="en-US" sz="1600" noProof="0" dirty="0"/>
              <a:t> </a:t>
            </a:r>
            <a:r>
              <a:rPr lang="en-US" sz="1600" noProof="0" dirty="0" err="1"/>
              <a:t>Ebene</a:t>
            </a:r>
            <a:endParaRPr lang="en-US" noProof="0" dirty="0"/>
          </a:p>
        </p:txBody>
      </p:sp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283135"/>
            <a:ext cx="78636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100000"/>
              </a:lnSpc>
              <a:defRPr lang="de-DE" sz="2000" b="0" noProof="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 err="1"/>
              <a:t>Titel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319090" y="590912"/>
            <a:ext cx="8508998" cy="35560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081216 Manoj (© Florian Matthes, 2016)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C361D-E562-4E4B-A520-3E65A563C56B}" type="slidenum">
              <a:rPr lang="en-US" noProof="0" smtClean="0"/>
              <a:pPr/>
              <a:t>‹Nr.›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96282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081216 Manoj (© Florian Matthes, 2016)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3C361D-E562-4E4B-A520-3E65A563C56B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0023" y="6612271"/>
            <a:ext cx="514894" cy="16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510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319091" y="1089236"/>
            <a:ext cx="4180910" cy="5209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 marL="176213" indent="-176213">
              <a:lnSpc>
                <a:spcPct val="114000"/>
              </a:lnSpc>
              <a:buFont typeface="Wingdings" panose="05000000000000000000" pitchFamily="2" charset="2"/>
              <a:buChar char="§"/>
              <a:defRPr lang="de-DE" noProof="0" dirty="0" smtClean="0"/>
            </a:lvl2pPr>
            <a:lvl3pPr marL="360363" indent="-184150">
              <a:buFont typeface="Wingdings" panose="05000000000000000000" pitchFamily="2" charset="2"/>
              <a:buChar char="§"/>
              <a:defRPr sz="1600" baseline="0"/>
            </a:lvl3pPr>
          </a:lstStyle>
          <a:p>
            <a:pPr lvl="0"/>
            <a:r>
              <a:rPr lang="en-US" noProof="0" dirty="0" err="1"/>
              <a:t>Inhalt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sz="1600" noProof="0" dirty="0" err="1"/>
              <a:t>Dritte</a:t>
            </a:r>
            <a:r>
              <a:rPr lang="en-US" sz="1600" noProof="0" dirty="0"/>
              <a:t> </a:t>
            </a:r>
            <a:r>
              <a:rPr lang="en-US" sz="1600" noProof="0" dirty="0" err="1"/>
              <a:t>Ebene</a:t>
            </a:r>
            <a:endParaRPr lang="en-US" noProof="0" dirty="0"/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47179" y="1089236"/>
            <a:ext cx="4180910" cy="5209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 marL="176213" indent="-176213">
              <a:lnSpc>
                <a:spcPct val="114000"/>
              </a:lnSpc>
              <a:buFont typeface="Wingdings" panose="05000000000000000000" pitchFamily="2" charset="2"/>
              <a:buChar char="§"/>
              <a:defRPr lang="de-DE" noProof="0" dirty="0" smtClean="0"/>
            </a:lvl2pPr>
            <a:lvl3pPr marL="360363" indent="-184150">
              <a:buFont typeface="Wingdings" panose="05000000000000000000" pitchFamily="2" charset="2"/>
              <a:buChar char="§"/>
              <a:defRPr sz="1600"/>
            </a:lvl3pPr>
          </a:lstStyle>
          <a:p>
            <a:pPr lvl="0"/>
            <a:r>
              <a:rPr lang="en-US" noProof="0" dirty="0" err="1"/>
              <a:t>Inhalt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sz="1600" noProof="0" dirty="0" err="1"/>
              <a:t>Dritte</a:t>
            </a:r>
            <a:r>
              <a:rPr lang="en-US" sz="1600" noProof="0" dirty="0"/>
              <a:t> </a:t>
            </a:r>
            <a:r>
              <a:rPr lang="en-US" sz="1600" noProof="0" dirty="0" err="1"/>
              <a:t>Ebene</a:t>
            </a:r>
            <a:endParaRPr lang="en-US" noProof="0" dirty="0"/>
          </a:p>
        </p:txBody>
      </p:sp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283135"/>
            <a:ext cx="78558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100000"/>
              </a:lnSpc>
              <a:defRPr lang="de-DE" sz="2400" b="0" noProof="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 err="1"/>
              <a:t>Titel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081216 Manoj (© Florian Matthes, 2016)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23C361D-E562-4E4B-A520-3E65A563C56B}" type="slidenum">
              <a:rPr lang="en-US" noProof="0" smtClean="0"/>
              <a:pPr/>
              <a:t>‹Nr.›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00683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 (mit Untertit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319091" y="1266092"/>
            <a:ext cx="4180910" cy="503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 marL="176213" indent="-176213">
              <a:lnSpc>
                <a:spcPct val="114000"/>
              </a:lnSpc>
              <a:buFont typeface="Wingdings" panose="05000000000000000000" pitchFamily="2" charset="2"/>
              <a:buChar char="§"/>
              <a:defRPr lang="de-DE" noProof="0" dirty="0" smtClean="0"/>
            </a:lvl2pPr>
            <a:lvl3pPr marL="360363" indent="-184150">
              <a:buFont typeface="Wingdings" panose="05000000000000000000" pitchFamily="2" charset="2"/>
              <a:buChar char="§"/>
              <a:defRPr sz="1600" baseline="0"/>
            </a:lvl3pPr>
          </a:lstStyle>
          <a:p>
            <a:pPr lvl="0"/>
            <a:r>
              <a:rPr lang="en-US" noProof="0" dirty="0" err="1"/>
              <a:t>Inhalt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sz="1600" noProof="0" dirty="0" err="1"/>
              <a:t>Dritte</a:t>
            </a:r>
            <a:r>
              <a:rPr lang="en-US" sz="1600" noProof="0" dirty="0"/>
              <a:t> </a:t>
            </a:r>
            <a:r>
              <a:rPr lang="en-US" sz="1600" noProof="0" dirty="0" err="1"/>
              <a:t>Ebene</a:t>
            </a:r>
            <a:endParaRPr lang="en-US" noProof="0" dirty="0"/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47179" y="1266092"/>
            <a:ext cx="4180910" cy="503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 marL="176213" indent="-176213">
              <a:lnSpc>
                <a:spcPct val="114000"/>
              </a:lnSpc>
              <a:buFont typeface="Wingdings" panose="05000000000000000000" pitchFamily="2" charset="2"/>
              <a:buChar char="§"/>
              <a:defRPr lang="de-DE" noProof="0" dirty="0" smtClean="0"/>
            </a:lvl2pPr>
            <a:lvl3pPr marL="360363" indent="-184150">
              <a:buFont typeface="Wingdings" panose="05000000000000000000" pitchFamily="2" charset="2"/>
              <a:buChar char="§"/>
              <a:defRPr sz="1600"/>
            </a:lvl3pPr>
          </a:lstStyle>
          <a:p>
            <a:pPr lvl="0"/>
            <a:r>
              <a:rPr lang="en-US" noProof="0" dirty="0" err="1"/>
              <a:t>Inhalt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sz="1600" noProof="0" dirty="0" err="1"/>
              <a:t>Dritte</a:t>
            </a:r>
            <a:r>
              <a:rPr lang="en-US" sz="1600" noProof="0" dirty="0"/>
              <a:t> </a:t>
            </a:r>
            <a:r>
              <a:rPr lang="en-US" sz="1600" noProof="0" dirty="0" err="1"/>
              <a:t>Ebene</a:t>
            </a:r>
            <a:endParaRPr lang="en-US" noProof="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081216 Manoj (© Florian Matthes, 2016)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23C361D-E562-4E4B-A520-3E65A563C56B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7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283135"/>
            <a:ext cx="786361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100000"/>
              </a:lnSpc>
              <a:defRPr lang="de-DE" sz="2000" b="0" noProof="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 err="1"/>
              <a:t>Titel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8" name="Inhaltsplatzhalter 3"/>
          <p:cNvSpPr>
            <a:spLocks noGrp="1"/>
          </p:cNvSpPr>
          <p:nvPr>
            <p:ph sz="quarter" idx="10"/>
          </p:nvPr>
        </p:nvSpPr>
        <p:spPr>
          <a:xfrm>
            <a:off x="319090" y="600736"/>
            <a:ext cx="8508998" cy="355600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1059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319091" y="1785820"/>
            <a:ext cx="4180910" cy="451338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0000" tIns="90000" rIns="90000" bIns="90000" numCol="1" anchor="t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 marL="176213" indent="-176213">
              <a:lnSpc>
                <a:spcPct val="114000"/>
              </a:lnSpc>
              <a:buFont typeface="Wingdings" panose="05000000000000000000" pitchFamily="2" charset="2"/>
              <a:buChar char="§"/>
              <a:defRPr lang="de-DE" noProof="0" dirty="0" smtClean="0"/>
            </a:lvl2pPr>
            <a:lvl3pPr marL="360363" indent="-184150">
              <a:buFont typeface="Wingdings" panose="05000000000000000000" pitchFamily="2" charset="2"/>
              <a:buChar char="§"/>
              <a:defRPr sz="1600" baseline="0"/>
            </a:lvl3pPr>
          </a:lstStyle>
          <a:p>
            <a:pPr lvl="0"/>
            <a:r>
              <a:rPr lang="en-US" noProof="0" dirty="0" err="1"/>
              <a:t>Inhalt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sz="1600" noProof="0" dirty="0" err="1"/>
              <a:t>Dritte</a:t>
            </a:r>
            <a:r>
              <a:rPr lang="en-US" sz="1600" noProof="0" dirty="0"/>
              <a:t> </a:t>
            </a:r>
            <a:r>
              <a:rPr lang="en-US" sz="1600" noProof="0" dirty="0" err="1"/>
              <a:t>Ebene</a:t>
            </a:r>
            <a:endParaRPr lang="en-US" noProof="0" dirty="0"/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47179" y="1785820"/>
            <a:ext cx="4180910" cy="451338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0000" tIns="90000" rIns="90000" bIns="90000" numCol="1" anchor="t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 marL="176213" indent="-176213">
              <a:lnSpc>
                <a:spcPct val="114000"/>
              </a:lnSpc>
              <a:buFont typeface="Wingdings" panose="05000000000000000000" pitchFamily="2" charset="2"/>
              <a:buChar char="§"/>
              <a:defRPr lang="de-DE" noProof="0" dirty="0" smtClean="0"/>
            </a:lvl2pPr>
            <a:lvl3pPr marL="360363" indent="-184150">
              <a:buFont typeface="Wingdings" panose="05000000000000000000" pitchFamily="2" charset="2"/>
              <a:buChar char="§"/>
              <a:defRPr sz="1600"/>
            </a:lvl3pPr>
          </a:lstStyle>
          <a:p>
            <a:pPr lvl="0"/>
            <a:r>
              <a:rPr lang="en-US" noProof="0" dirty="0" err="1"/>
              <a:t>Inhalt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sz="1600" noProof="0" dirty="0" err="1"/>
              <a:t>Dritte</a:t>
            </a:r>
            <a:r>
              <a:rPr lang="en-US" sz="1600" noProof="0" dirty="0"/>
              <a:t> </a:t>
            </a:r>
            <a:r>
              <a:rPr lang="en-US" sz="1600" noProof="0" dirty="0" err="1"/>
              <a:t>Ebene</a:t>
            </a:r>
            <a:endParaRPr lang="en-US" noProof="0" dirty="0"/>
          </a:p>
        </p:txBody>
      </p:sp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283135"/>
            <a:ext cx="78479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100000"/>
              </a:lnSpc>
              <a:defRPr lang="de-DE" sz="2400" b="0" noProof="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 err="1"/>
              <a:t>Titel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081216 Manoj</a:t>
            </a:r>
            <a:r>
              <a:rPr lang="en-US" noProof="0" dirty="0"/>
              <a:t> (© Florian Matthes, 2016)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23C361D-E562-4E4B-A520-3E65A563C56B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8" hasCustomPrompt="1"/>
          </p:nvPr>
        </p:nvSpPr>
        <p:spPr>
          <a:xfrm>
            <a:off x="319707" y="996833"/>
            <a:ext cx="4180294" cy="788987"/>
          </a:xfrm>
          <a:prstGeom prst="rect">
            <a:avLst/>
          </a:prstGeom>
        </p:spPr>
        <p:txBody>
          <a:bodyPr lIns="90000" rIns="90000" anchor="b" anchorCtr="0"/>
          <a:lstStyle>
            <a:lvl1pPr>
              <a:defRPr sz="2000" b="0">
                <a:solidFill>
                  <a:schemeClr val="tx2"/>
                </a:solidFill>
              </a:defRPr>
            </a:lvl1pPr>
            <a:lvl2pPr>
              <a:defRPr sz="2400" b="1">
                <a:solidFill>
                  <a:schemeClr val="accent3"/>
                </a:solidFill>
              </a:defRPr>
            </a:lvl2pPr>
            <a:lvl3pPr>
              <a:defRPr sz="2400" b="1">
                <a:solidFill>
                  <a:schemeClr val="accent3"/>
                </a:solidFill>
              </a:defRPr>
            </a:lvl3pPr>
            <a:lvl4pPr>
              <a:defRPr sz="2400" b="1">
                <a:solidFill>
                  <a:schemeClr val="accent3"/>
                </a:solidFill>
              </a:defRPr>
            </a:lvl4pPr>
            <a:lvl5pPr>
              <a:defRPr sz="2400" b="1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noProof="0" dirty="0" err="1"/>
              <a:t>Titel</a:t>
            </a:r>
            <a:endParaRPr lang="en-US" noProof="0" dirty="0"/>
          </a:p>
        </p:txBody>
      </p:sp>
      <p:sp>
        <p:nvSpPr>
          <p:cNvPr id="14" name="Textplatzhalter 9"/>
          <p:cNvSpPr>
            <a:spLocks noGrp="1"/>
          </p:cNvSpPr>
          <p:nvPr>
            <p:ph type="body" sz="quarter" idx="19" hasCustomPrompt="1"/>
          </p:nvPr>
        </p:nvSpPr>
        <p:spPr>
          <a:xfrm>
            <a:off x="4647179" y="996833"/>
            <a:ext cx="4180910" cy="788987"/>
          </a:xfrm>
          <a:prstGeom prst="rect">
            <a:avLst/>
          </a:prstGeom>
        </p:spPr>
        <p:txBody>
          <a:bodyPr lIns="90000" rIns="90000" anchor="b" anchorCtr="0"/>
          <a:lstStyle>
            <a:lvl1pPr>
              <a:defRPr sz="2000" b="0">
                <a:solidFill>
                  <a:schemeClr val="tx2"/>
                </a:solidFill>
              </a:defRPr>
            </a:lvl1pPr>
            <a:lvl2pPr>
              <a:defRPr sz="2400" b="1">
                <a:solidFill>
                  <a:schemeClr val="accent3"/>
                </a:solidFill>
              </a:defRPr>
            </a:lvl2pPr>
            <a:lvl3pPr>
              <a:defRPr sz="2400" b="1">
                <a:solidFill>
                  <a:schemeClr val="accent3"/>
                </a:solidFill>
              </a:defRPr>
            </a:lvl3pPr>
            <a:lvl4pPr>
              <a:defRPr sz="2400" b="1">
                <a:solidFill>
                  <a:schemeClr val="accent3"/>
                </a:solidFill>
              </a:defRPr>
            </a:lvl4pPr>
            <a:lvl5pPr>
              <a:defRPr sz="2400" b="1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noProof="0" dirty="0" err="1"/>
              <a:t>Titel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57904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(mit Untertite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>
            <a:spLocks noGrp="1"/>
          </p:cNvSpPr>
          <p:nvPr>
            <p:ph idx="14" hasCustomPrompt="1"/>
          </p:nvPr>
        </p:nvSpPr>
        <p:spPr>
          <a:xfrm>
            <a:off x="319091" y="1785820"/>
            <a:ext cx="4180910" cy="451338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0000" tIns="90000" rIns="90000" bIns="90000" numCol="1" anchor="t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 marL="176213" indent="-176213">
              <a:lnSpc>
                <a:spcPct val="114000"/>
              </a:lnSpc>
              <a:buFont typeface="Wingdings" panose="05000000000000000000" pitchFamily="2" charset="2"/>
              <a:buChar char="§"/>
              <a:defRPr lang="de-DE" noProof="0" dirty="0" smtClean="0"/>
            </a:lvl2pPr>
            <a:lvl3pPr marL="360363" indent="-184150">
              <a:buFont typeface="Wingdings" panose="05000000000000000000" pitchFamily="2" charset="2"/>
              <a:buChar char="§"/>
              <a:defRPr sz="1600" baseline="0"/>
            </a:lvl3pPr>
          </a:lstStyle>
          <a:p>
            <a:pPr lvl="0"/>
            <a:r>
              <a:rPr lang="en-US" noProof="0" dirty="0" err="1"/>
              <a:t>Inhalt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sz="1600" noProof="0" dirty="0" err="1"/>
              <a:t>Dritte</a:t>
            </a:r>
            <a:r>
              <a:rPr lang="en-US" sz="1600" noProof="0" dirty="0"/>
              <a:t> </a:t>
            </a:r>
            <a:r>
              <a:rPr lang="en-US" sz="1600" noProof="0" dirty="0" err="1"/>
              <a:t>Ebene</a:t>
            </a:r>
            <a:endParaRPr lang="en-US" noProof="0" dirty="0"/>
          </a:p>
        </p:txBody>
      </p:sp>
      <p:sp>
        <p:nvSpPr>
          <p:cNvPr id="13" name="Inhaltsplatzhalter 2"/>
          <p:cNvSpPr>
            <a:spLocks noGrp="1"/>
          </p:cNvSpPr>
          <p:nvPr>
            <p:ph idx="15" hasCustomPrompt="1"/>
          </p:nvPr>
        </p:nvSpPr>
        <p:spPr>
          <a:xfrm>
            <a:off x="4647179" y="1785820"/>
            <a:ext cx="4180910" cy="451338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0000" tIns="90000" rIns="90000" bIns="90000" numCol="1" anchor="t" anchorCtr="0" compatLnSpc="1">
            <a:prstTxWarp prst="textNoShape">
              <a:avLst/>
            </a:prstTxWarp>
            <a:normAutofit/>
          </a:bodyPr>
          <a:lstStyle>
            <a:lvl1pPr>
              <a:lnSpc>
                <a:spcPct val="114000"/>
              </a:lnSpc>
              <a:defRPr lang="de-DE" noProof="0" dirty="0" smtClean="0"/>
            </a:lvl1pPr>
            <a:lvl2pPr marL="176213" indent="-176213">
              <a:lnSpc>
                <a:spcPct val="114000"/>
              </a:lnSpc>
              <a:buFont typeface="Wingdings" panose="05000000000000000000" pitchFamily="2" charset="2"/>
              <a:buChar char="§"/>
              <a:defRPr lang="de-DE" noProof="0" dirty="0" smtClean="0"/>
            </a:lvl2pPr>
            <a:lvl3pPr marL="360363" indent="-184150">
              <a:buFont typeface="Wingdings" panose="05000000000000000000" pitchFamily="2" charset="2"/>
              <a:buChar char="§"/>
              <a:defRPr sz="1600"/>
            </a:lvl3pPr>
          </a:lstStyle>
          <a:p>
            <a:pPr lvl="0"/>
            <a:r>
              <a:rPr lang="en-US" noProof="0" dirty="0" err="1"/>
              <a:t>Inhalt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sz="1600" noProof="0" dirty="0" err="1"/>
              <a:t>Dritte</a:t>
            </a:r>
            <a:r>
              <a:rPr lang="en-US" sz="1600" noProof="0" dirty="0"/>
              <a:t> </a:t>
            </a:r>
            <a:r>
              <a:rPr lang="en-US" sz="1600" noProof="0" dirty="0" err="1"/>
              <a:t>Ebene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081216 Manoj (© Florian Matthes, 2016)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23C361D-E562-4E4B-A520-3E65A563C56B}" type="slidenum">
              <a:rPr lang="en-US" noProof="0" smtClean="0"/>
              <a:pPr/>
              <a:t>‹Nr.›</a:t>
            </a:fld>
            <a:endParaRPr lang="en-US" noProof="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8" hasCustomPrompt="1"/>
          </p:nvPr>
        </p:nvSpPr>
        <p:spPr>
          <a:xfrm>
            <a:off x="319707" y="996833"/>
            <a:ext cx="4180294" cy="788987"/>
          </a:xfrm>
          <a:prstGeom prst="rect">
            <a:avLst/>
          </a:prstGeom>
        </p:spPr>
        <p:txBody>
          <a:bodyPr lIns="90000" rIns="90000" anchor="b" anchorCtr="0"/>
          <a:lstStyle>
            <a:lvl1pPr>
              <a:defRPr sz="2000" b="0">
                <a:solidFill>
                  <a:schemeClr val="tx2"/>
                </a:solidFill>
              </a:defRPr>
            </a:lvl1pPr>
            <a:lvl2pPr>
              <a:defRPr sz="2400" b="1">
                <a:solidFill>
                  <a:schemeClr val="accent3"/>
                </a:solidFill>
              </a:defRPr>
            </a:lvl2pPr>
            <a:lvl3pPr>
              <a:defRPr sz="2400" b="1">
                <a:solidFill>
                  <a:schemeClr val="accent3"/>
                </a:solidFill>
              </a:defRPr>
            </a:lvl3pPr>
            <a:lvl4pPr>
              <a:defRPr sz="2400" b="1">
                <a:solidFill>
                  <a:schemeClr val="accent3"/>
                </a:solidFill>
              </a:defRPr>
            </a:lvl4pPr>
            <a:lvl5pPr>
              <a:defRPr sz="2400" b="1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noProof="0" dirty="0" err="1"/>
              <a:t>Titel</a:t>
            </a:r>
            <a:endParaRPr lang="en-US" noProof="0" dirty="0"/>
          </a:p>
        </p:txBody>
      </p:sp>
      <p:sp>
        <p:nvSpPr>
          <p:cNvPr id="14" name="Textplatzhalter 9"/>
          <p:cNvSpPr>
            <a:spLocks noGrp="1"/>
          </p:cNvSpPr>
          <p:nvPr>
            <p:ph type="body" sz="quarter" idx="19" hasCustomPrompt="1"/>
          </p:nvPr>
        </p:nvSpPr>
        <p:spPr>
          <a:xfrm>
            <a:off x="4647179" y="996833"/>
            <a:ext cx="4180910" cy="788987"/>
          </a:xfrm>
          <a:prstGeom prst="rect">
            <a:avLst/>
          </a:prstGeom>
        </p:spPr>
        <p:txBody>
          <a:bodyPr lIns="90000" rIns="90000" anchor="b" anchorCtr="0"/>
          <a:lstStyle>
            <a:lvl1pPr>
              <a:defRPr sz="2000" b="0">
                <a:solidFill>
                  <a:schemeClr val="tx2"/>
                </a:solidFill>
              </a:defRPr>
            </a:lvl1pPr>
            <a:lvl2pPr>
              <a:defRPr sz="2400" b="1">
                <a:solidFill>
                  <a:schemeClr val="accent3"/>
                </a:solidFill>
              </a:defRPr>
            </a:lvl2pPr>
            <a:lvl3pPr>
              <a:defRPr sz="2400" b="1">
                <a:solidFill>
                  <a:schemeClr val="accent3"/>
                </a:solidFill>
              </a:defRPr>
            </a:lvl3pPr>
            <a:lvl4pPr>
              <a:defRPr sz="2400" b="1">
                <a:solidFill>
                  <a:schemeClr val="accent3"/>
                </a:solidFill>
              </a:defRPr>
            </a:lvl4pPr>
            <a:lvl5pPr>
              <a:defRPr sz="2400" b="1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noProof="0" dirty="0" err="1"/>
              <a:t>Titel</a:t>
            </a:r>
            <a:endParaRPr lang="en-US" noProof="0" dirty="0"/>
          </a:p>
        </p:txBody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319090" y="283135"/>
            <a:ext cx="78558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lnSpc>
                <a:spcPct val="100000"/>
              </a:lnSpc>
              <a:defRPr lang="de-DE" sz="2000" b="0" noProof="0" dirty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 dirty="0" err="1"/>
              <a:t>Titel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15" name="Inhaltsplatzhalter 3"/>
          <p:cNvSpPr>
            <a:spLocks noGrp="1"/>
          </p:cNvSpPr>
          <p:nvPr>
            <p:ph sz="quarter" idx="10" hasCustomPrompt="1"/>
          </p:nvPr>
        </p:nvSpPr>
        <p:spPr>
          <a:xfrm>
            <a:off x="323038" y="603104"/>
            <a:ext cx="8505051" cy="328808"/>
          </a:xfrm>
          <a:prstGeom prst="rect">
            <a:avLst/>
          </a:prstGeom>
        </p:spPr>
        <p:txBody>
          <a:bodyPr lIns="0" tIns="0" rIns="0" bIns="0"/>
          <a:lstStyle>
            <a:lvl1pPr>
              <a:defRPr sz="18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noProof="0" dirty="0" err="1"/>
              <a:t>Untertitel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57494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er formatfülle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081216 Manoj (© Florian Matthes, 2016)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23C361D-E562-4E4B-A520-3E65A563C56B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842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jpe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wmf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220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20150416 tum logo blau png final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8411" y="324685"/>
            <a:ext cx="608352" cy="32040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0023" y="6612271"/>
            <a:ext cx="514894" cy="165109"/>
          </a:xfrm>
          <a:prstGeom prst="rect">
            <a:avLst/>
          </a:prstGeom>
        </p:spPr>
      </p:pic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>
          <a:xfrm>
            <a:off x="7651262" y="6563113"/>
            <a:ext cx="608352" cy="294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C361D-E562-4E4B-A520-3E65A563C56B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28246" y="6563113"/>
            <a:ext cx="7323016" cy="2948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041117 Matthes AutoUni - Module 4 (© Florian Matthes, 2016)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135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</p:sldLayoutIdLst>
  <p:hf hdr="0" dt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2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213" indent="-176213" algn="l" rtl="0" eaLnBrk="1" fontAlgn="base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363" indent="-18415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17780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14375" indent="-176213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2.png"/><Relationship Id="rId3" Type="http://schemas.openxmlformats.org/officeDocument/2006/relationships/tags" Target="../tags/tag24.xml"/><Relationship Id="rId7" Type="http://schemas.openxmlformats.org/officeDocument/2006/relationships/image" Target="../media/image8.emf"/><Relationship Id="rId12" Type="http://schemas.openxmlformats.org/officeDocument/2006/relationships/image" Target="../media/image17.png"/><Relationship Id="rId2" Type="http://schemas.openxmlformats.org/officeDocument/2006/relationships/tags" Target="../tags/tag23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6.png"/><Relationship Id="rId5" Type="http://schemas.openxmlformats.org/officeDocument/2006/relationships/notesSlide" Target="../notesSlides/notesSlide8.xml"/><Relationship Id="rId10" Type="http://schemas.openxmlformats.org/officeDocument/2006/relationships/image" Target="../media/image15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4.svg"/><Relationship Id="rId1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7" Type="http://schemas.openxmlformats.org/officeDocument/2006/relationships/image" Target="../media/image8.emf"/><Relationship Id="rId2" Type="http://schemas.openxmlformats.org/officeDocument/2006/relationships/tags" Target="../tags/tag25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8.emf"/><Relationship Id="rId2" Type="http://schemas.openxmlformats.org/officeDocument/2006/relationships/tags" Target="../tags/tag2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1.bin"/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12.bin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32.xml"/><Relationship Id="rId7" Type="http://schemas.openxmlformats.org/officeDocument/2006/relationships/image" Target="../media/image19.png"/><Relationship Id="rId2" Type="http://schemas.openxmlformats.org/officeDocument/2006/relationships/tags" Target="../tags/tag31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13.bin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emf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tags" Target="../tags/tag34.xml"/><Relationship Id="rId7" Type="http://schemas.openxmlformats.org/officeDocument/2006/relationships/image" Target="../media/image8.emf"/><Relationship Id="rId2" Type="http://schemas.openxmlformats.org/officeDocument/2006/relationships/tags" Target="../tags/tag33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14.bin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tags" Target="../tags/tag46.xml"/><Relationship Id="rId18" Type="http://schemas.openxmlformats.org/officeDocument/2006/relationships/tags" Target="../tags/tag51.xml"/><Relationship Id="rId26" Type="http://schemas.openxmlformats.org/officeDocument/2006/relationships/tags" Target="../tags/tag59.xml"/><Relationship Id="rId39" Type="http://schemas.openxmlformats.org/officeDocument/2006/relationships/tags" Target="../tags/tag72.xml"/><Relationship Id="rId21" Type="http://schemas.openxmlformats.org/officeDocument/2006/relationships/tags" Target="../tags/tag54.xml"/><Relationship Id="rId34" Type="http://schemas.openxmlformats.org/officeDocument/2006/relationships/tags" Target="../tags/tag67.xml"/><Relationship Id="rId42" Type="http://schemas.openxmlformats.org/officeDocument/2006/relationships/tags" Target="../tags/tag75.xml"/><Relationship Id="rId47" Type="http://schemas.openxmlformats.org/officeDocument/2006/relationships/image" Target="../media/image8.emf"/><Relationship Id="rId7" Type="http://schemas.openxmlformats.org/officeDocument/2006/relationships/tags" Target="../tags/tag40.xml"/><Relationship Id="rId2" Type="http://schemas.openxmlformats.org/officeDocument/2006/relationships/tags" Target="../tags/tag35.xml"/><Relationship Id="rId16" Type="http://schemas.openxmlformats.org/officeDocument/2006/relationships/tags" Target="../tags/tag49.xml"/><Relationship Id="rId29" Type="http://schemas.openxmlformats.org/officeDocument/2006/relationships/tags" Target="../tags/tag62.xml"/><Relationship Id="rId1" Type="http://schemas.openxmlformats.org/officeDocument/2006/relationships/vmlDrawing" Target="../drawings/vmlDrawing15.vml"/><Relationship Id="rId6" Type="http://schemas.openxmlformats.org/officeDocument/2006/relationships/tags" Target="../tags/tag39.xml"/><Relationship Id="rId11" Type="http://schemas.openxmlformats.org/officeDocument/2006/relationships/tags" Target="../tags/tag44.xml"/><Relationship Id="rId24" Type="http://schemas.openxmlformats.org/officeDocument/2006/relationships/tags" Target="../tags/tag57.xml"/><Relationship Id="rId32" Type="http://schemas.openxmlformats.org/officeDocument/2006/relationships/tags" Target="../tags/tag65.xml"/><Relationship Id="rId37" Type="http://schemas.openxmlformats.org/officeDocument/2006/relationships/tags" Target="../tags/tag70.xml"/><Relationship Id="rId40" Type="http://schemas.openxmlformats.org/officeDocument/2006/relationships/tags" Target="../tags/tag73.xml"/><Relationship Id="rId45" Type="http://schemas.openxmlformats.org/officeDocument/2006/relationships/notesSlide" Target="../notesSlides/notesSlide17.xml"/><Relationship Id="rId5" Type="http://schemas.openxmlformats.org/officeDocument/2006/relationships/tags" Target="../tags/tag38.xml"/><Relationship Id="rId15" Type="http://schemas.openxmlformats.org/officeDocument/2006/relationships/tags" Target="../tags/tag48.xml"/><Relationship Id="rId23" Type="http://schemas.openxmlformats.org/officeDocument/2006/relationships/tags" Target="../tags/tag56.xml"/><Relationship Id="rId28" Type="http://schemas.openxmlformats.org/officeDocument/2006/relationships/tags" Target="../tags/tag61.xml"/><Relationship Id="rId36" Type="http://schemas.openxmlformats.org/officeDocument/2006/relationships/tags" Target="../tags/tag69.xml"/><Relationship Id="rId10" Type="http://schemas.openxmlformats.org/officeDocument/2006/relationships/tags" Target="../tags/tag43.xml"/><Relationship Id="rId19" Type="http://schemas.openxmlformats.org/officeDocument/2006/relationships/tags" Target="../tags/tag52.xml"/><Relationship Id="rId31" Type="http://schemas.openxmlformats.org/officeDocument/2006/relationships/tags" Target="../tags/tag64.xml"/><Relationship Id="rId44" Type="http://schemas.openxmlformats.org/officeDocument/2006/relationships/slideLayout" Target="../slideLayouts/slideLayout2.xml"/><Relationship Id="rId4" Type="http://schemas.openxmlformats.org/officeDocument/2006/relationships/tags" Target="../tags/tag37.xml"/><Relationship Id="rId9" Type="http://schemas.openxmlformats.org/officeDocument/2006/relationships/tags" Target="../tags/tag42.xml"/><Relationship Id="rId14" Type="http://schemas.openxmlformats.org/officeDocument/2006/relationships/tags" Target="../tags/tag47.xml"/><Relationship Id="rId22" Type="http://schemas.openxmlformats.org/officeDocument/2006/relationships/tags" Target="../tags/tag55.xml"/><Relationship Id="rId27" Type="http://schemas.openxmlformats.org/officeDocument/2006/relationships/tags" Target="../tags/tag60.xml"/><Relationship Id="rId30" Type="http://schemas.openxmlformats.org/officeDocument/2006/relationships/tags" Target="../tags/tag63.xml"/><Relationship Id="rId35" Type="http://schemas.openxmlformats.org/officeDocument/2006/relationships/tags" Target="../tags/tag68.xml"/><Relationship Id="rId43" Type="http://schemas.openxmlformats.org/officeDocument/2006/relationships/tags" Target="../tags/tag76.xml"/><Relationship Id="rId8" Type="http://schemas.openxmlformats.org/officeDocument/2006/relationships/tags" Target="../tags/tag41.xml"/><Relationship Id="rId3" Type="http://schemas.openxmlformats.org/officeDocument/2006/relationships/tags" Target="../tags/tag36.xml"/><Relationship Id="rId12" Type="http://schemas.openxmlformats.org/officeDocument/2006/relationships/tags" Target="../tags/tag45.xml"/><Relationship Id="rId17" Type="http://schemas.openxmlformats.org/officeDocument/2006/relationships/tags" Target="../tags/tag50.xml"/><Relationship Id="rId25" Type="http://schemas.openxmlformats.org/officeDocument/2006/relationships/tags" Target="../tags/tag58.xml"/><Relationship Id="rId33" Type="http://schemas.openxmlformats.org/officeDocument/2006/relationships/tags" Target="../tags/tag66.xml"/><Relationship Id="rId38" Type="http://schemas.openxmlformats.org/officeDocument/2006/relationships/tags" Target="../tags/tag71.xml"/><Relationship Id="rId46" Type="http://schemas.openxmlformats.org/officeDocument/2006/relationships/oleObject" Target="../embeddings/oleObject15.bin"/><Relationship Id="rId20" Type="http://schemas.openxmlformats.org/officeDocument/2006/relationships/tags" Target="../tags/tag53.xml"/><Relationship Id="rId41" Type="http://schemas.openxmlformats.org/officeDocument/2006/relationships/tags" Target="../tags/tag7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16.bin"/><Relationship Id="rId4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17.bin"/><Relationship Id="rId4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4.jpeg"/><Relationship Id="rId2" Type="http://schemas.openxmlformats.org/officeDocument/2006/relationships/tags" Target="../tags/tag81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23.emf"/><Relationship Id="rId5" Type="http://schemas.openxmlformats.org/officeDocument/2006/relationships/oleObject" Target="../embeddings/oleObject18.bin"/><Relationship Id="rId4" Type="http://schemas.openxmlformats.org/officeDocument/2006/relationships/notesSlide" Target="../notesSlides/notesSlide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83.xml"/><Relationship Id="rId7" Type="http://schemas.openxmlformats.org/officeDocument/2006/relationships/image" Target="../media/image8.emf"/><Relationship Id="rId2" Type="http://schemas.openxmlformats.org/officeDocument/2006/relationships/tags" Target="../tags/tag8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9.bin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7" Type="http://schemas.openxmlformats.org/officeDocument/2006/relationships/image" Target="../media/image8.emf"/><Relationship Id="rId2" Type="http://schemas.openxmlformats.org/officeDocument/2006/relationships/tags" Target="../tags/tag84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20.bin"/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8.emf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8.emf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8.emf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8.emf"/><Relationship Id="rId2" Type="http://schemas.openxmlformats.org/officeDocument/2006/relationships/tags" Target="../tags/tag1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image" Target="../media/image8.emf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image" Target="../media/image8.emf"/><Relationship Id="rId18" Type="http://schemas.openxmlformats.org/officeDocument/2006/relationships/image" Target="../media/image12.png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oleObject" Target="../embeddings/oleObject8.bin"/><Relationship Id="rId17" Type="http://schemas.openxmlformats.org/officeDocument/2006/relationships/image" Target="../media/image11.png"/><Relationship Id="rId2" Type="http://schemas.openxmlformats.org/officeDocument/2006/relationships/tags" Target="../tags/tag15.xml"/><Relationship Id="rId16" Type="http://schemas.openxmlformats.org/officeDocument/2006/relationships/image" Target="../media/image10.png"/><Relationship Id="rId1" Type="http://schemas.openxmlformats.org/officeDocument/2006/relationships/vmlDrawing" Target="../drawings/vmlDrawing8.vml"/><Relationship Id="rId6" Type="http://schemas.openxmlformats.org/officeDocument/2006/relationships/tags" Target="../tags/tag19.xml"/><Relationship Id="rId11" Type="http://schemas.openxmlformats.org/officeDocument/2006/relationships/notesSlide" Target="../notesSlides/notesSlide7.xml"/><Relationship Id="rId5" Type="http://schemas.openxmlformats.org/officeDocument/2006/relationships/tags" Target="../tags/tag18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44DFD5B7-2955-4430-A023-2465A517275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4071779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Folie" r:id="rId5" imgW="395" imgH="396" progId="TCLayout.ActiveDocument.1">
                  <p:embed/>
                </p:oleObj>
              </mc:Choice>
              <mc:Fallback>
                <p:oleObj name="think-cell Folie" r:id="rId5" imgW="395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44DFD5B7-2955-4430-A023-2465A51727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 1" hidden="1">
            <a:extLst>
              <a:ext uri="{FF2B5EF4-FFF2-40B4-BE49-F238E27FC236}">
                <a16:creationId xmlns:a16="http://schemas.microsoft.com/office/drawing/2014/main" id="{3254ABF8-602B-47B5-A406-E207B32FE1B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3200"/>
              </a:lnSpc>
            </a:pPr>
            <a:endParaRPr lang="en-US" sz="3000" b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en-US" noProof="0" dirty="0"/>
              <a:t>Kevin Koch, Advisor: M.Sc. </a:t>
            </a:r>
            <a:r>
              <a:rPr lang="en-US" noProof="0" dirty="0" err="1"/>
              <a:t>Manoj</a:t>
            </a:r>
            <a:r>
              <a:rPr lang="en-US" noProof="0" dirty="0"/>
              <a:t> Mahabaleshwar, </a:t>
            </a:r>
            <a:r>
              <a:rPr lang="en-US" noProof="0" dirty="0" err="1"/>
              <a:t>Garching</a:t>
            </a:r>
            <a:r>
              <a:rPr lang="en-US" noProof="0" dirty="0"/>
              <a:t>, </a:t>
            </a:r>
            <a:r>
              <a:rPr lang="en-US" dirty="0"/>
              <a:t>11</a:t>
            </a:r>
            <a:r>
              <a:rPr lang="en-US" noProof="0" dirty="0"/>
              <a:t>.12.2017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19090" y="2601458"/>
            <a:ext cx="8508999" cy="1594622"/>
          </a:xfrm>
        </p:spPr>
        <p:txBody>
          <a:bodyPr/>
          <a:lstStyle/>
          <a:p>
            <a:r>
              <a:rPr lang="en-US" noProof="0" dirty="0"/>
              <a:t>Design and Implementation of an Expert Recommendation System for Making Design Decisions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5988" y="6562725"/>
            <a:ext cx="608012" cy="295275"/>
          </a:xfrm>
          <a:prstGeom prst="rect">
            <a:avLst/>
          </a:prstGeom>
        </p:spPr>
        <p:txBody>
          <a:bodyPr/>
          <a:lstStyle/>
          <a:p>
            <a:fld id="{3514A514-27B7-4755-AAE2-A17F3123314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913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BA6652B3-71AD-4293-9209-1A5482BE711A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3920356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think-cell Folie" r:id="rId6" imgW="395" imgH="396" progId="TCLayout.ActiveDocument.1">
                  <p:embed/>
                </p:oleObj>
              </mc:Choice>
              <mc:Fallback>
                <p:oleObj name="think-cell Folie" r:id="rId6" imgW="395" imgH="39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BA6652B3-71AD-4293-9209-1A5482BE71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>
            <a:extLst>
              <a:ext uri="{FF2B5EF4-FFF2-40B4-BE49-F238E27FC236}">
                <a16:creationId xmlns:a16="http://schemas.microsoft.com/office/drawing/2014/main" id="{A412107E-06D9-467A-8B44-DFDFA45A87F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984885"/>
          </a:xfrm>
        </p:spPr>
        <p:txBody>
          <a:bodyPr/>
          <a:lstStyle/>
          <a:p>
            <a:r>
              <a:rPr lang="en-US" sz="3200" b="1" noProof="0" dirty="0">
                <a:solidFill>
                  <a:srgbClr val="0065BD"/>
                </a:solidFill>
              </a:rPr>
              <a:t>1. Introduction</a:t>
            </a:r>
            <a:br>
              <a:rPr lang="en-US" sz="3200" noProof="0" dirty="0">
                <a:solidFill>
                  <a:srgbClr val="0065BD"/>
                </a:solidFill>
              </a:rPr>
            </a:br>
            <a:r>
              <a:rPr lang="en-US" sz="3200" noProof="0" dirty="0">
                <a:solidFill>
                  <a:srgbClr val="0065BD"/>
                </a:solidFill>
              </a:rPr>
              <a:t>Global Software Engineering [11]</a:t>
            </a:r>
            <a:endParaRPr lang="en-US" sz="1350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60E0948B-E186-4AE8-A7C8-4D714B0827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  <p:sp>
        <p:nvSpPr>
          <p:cNvPr id="41" name="Rektangel 30">
            <a:extLst>
              <a:ext uri="{FF2B5EF4-FFF2-40B4-BE49-F238E27FC236}">
                <a16:creationId xmlns:a16="http://schemas.microsoft.com/office/drawing/2014/main" id="{E420C45D-6A52-4F7A-9D0C-F74D7FF420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151" y="5722626"/>
            <a:ext cx="8508999" cy="496862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Changes environment for decisions + need to know who to involve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2A09510-0997-4780-9FE2-C78EEFAA395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180040" y="2570354"/>
            <a:ext cx="1115846" cy="436072"/>
          </a:xfrm>
          <a:prstGeom prst="rect">
            <a:avLst/>
          </a:prstGeom>
        </p:spPr>
      </p:pic>
      <p:pic>
        <p:nvPicPr>
          <p:cNvPr id="10" name="Grafik 9" descr="Ein Bild, das Objekt enthält.&#10;&#10;Mit hoher Zuverlässigkeit generierte Beschreibung">
            <a:extLst>
              <a:ext uri="{FF2B5EF4-FFF2-40B4-BE49-F238E27FC236}">
                <a16:creationId xmlns:a16="http://schemas.microsoft.com/office/drawing/2014/main" id="{D18D2C85-ADD8-4F09-86A3-D630BCDF693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040" y="3483407"/>
            <a:ext cx="2226091" cy="320878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E82A8CA7-C73F-47CB-9C12-3844ED187F4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84" y="2900963"/>
            <a:ext cx="1252686" cy="327264"/>
          </a:xfrm>
          <a:prstGeom prst="rect">
            <a:avLst/>
          </a:prstGeom>
        </p:spPr>
      </p:pic>
      <p:grpSp>
        <p:nvGrpSpPr>
          <p:cNvPr id="24" name="Group 24">
            <a:extLst>
              <a:ext uri="{FF2B5EF4-FFF2-40B4-BE49-F238E27FC236}">
                <a16:creationId xmlns:a16="http://schemas.microsoft.com/office/drawing/2014/main" id="{99E514C5-1801-4741-91F3-7434E22D1879}"/>
              </a:ext>
            </a:extLst>
          </p:cNvPr>
          <p:cNvGrpSpPr/>
          <p:nvPr/>
        </p:nvGrpSpPr>
        <p:grpSpPr>
          <a:xfrm>
            <a:off x="1252388" y="4788010"/>
            <a:ext cx="826100" cy="389248"/>
            <a:chOff x="992066" y="3850709"/>
            <a:chExt cx="581848" cy="265566"/>
          </a:xfrm>
        </p:grpSpPr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1572EE77-52E8-47B0-A27D-9682BA5A6BAE}"/>
                </a:ext>
              </a:extLst>
            </p:cNvPr>
            <p:cNvSpPr/>
            <p:nvPr/>
          </p:nvSpPr>
          <p:spPr bwMode="auto">
            <a:xfrm>
              <a:off x="1053919" y="3850709"/>
              <a:ext cx="148854" cy="135129"/>
            </a:xfrm>
            <a:prstGeom prst="ellips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28" name="Kreis 8">
              <a:extLst>
                <a:ext uri="{FF2B5EF4-FFF2-40B4-BE49-F238E27FC236}">
                  <a16:creationId xmlns:a16="http://schemas.microsoft.com/office/drawing/2014/main" id="{A8B02C44-81FB-427A-B5F6-ADB9210E3F1A}"/>
                </a:ext>
              </a:extLst>
            </p:cNvPr>
            <p:cNvSpPr/>
            <p:nvPr/>
          </p:nvSpPr>
          <p:spPr bwMode="auto">
            <a:xfrm>
              <a:off x="992066" y="3985838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29" name="Ellipse 9">
              <a:extLst>
                <a:ext uri="{FF2B5EF4-FFF2-40B4-BE49-F238E27FC236}">
                  <a16:creationId xmlns:a16="http://schemas.microsoft.com/office/drawing/2014/main" id="{76668DDA-861D-4A1E-B01A-80E945CA42A2}"/>
                </a:ext>
              </a:extLst>
            </p:cNvPr>
            <p:cNvSpPr/>
            <p:nvPr/>
          </p:nvSpPr>
          <p:spPr bwMode="auto">
            <a:xfrm>
              <a:off x="1363208" y="3850709"/>
              <a:ext cx="148854" cy="135129"/>
            </a:xfrm>
            <a:prstGeom prst="ellips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30" name="Kreis 8">
              <a:extLst>
                <a:ext uri="{FF2B5EF4-FFF2-40B4-BE49-F238E27FC236}">
                  <a16:creationId xmlns:a16="http://schemas.microsoft.com/office/drawing/2014/main" id="{16E044BB-AA1F-476C-B723-8FC1F000EF32}"/>
                </a:ext>
              </a:extLst>
            </p:cNvPr>
            <p:cNvSpPr/>
            <p:nvPr/>
          </p:nvSpPr>
          <p:spPr bwMode="auto">
            <a:xfrm>
              <a:off x="1301355" y="3985838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</p:grpSp>
      <p:pic>
        <p:nvPicPr>
          <p:cNvPr id="16" name="Grafik 15">
            <a:extLst>
              <a:ext uri="{FF2B5EF4-FFF2-40B4-BE49-F238E27FC236}">
                <a16:creationId xmlns:a16="http://schemas.microsoft.com/office/drawing/2014/main" id="{AD530879-7348-4D55-AAA7-B746612D98C4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669" y="2917355"/>
            <a:ext cx="1524395" cy="1524395"/>
          </a:xfrm>
          <a:prstGeom prst="rect">
            <a:avLst/>
          </a:prstGeom>
        </p:spPr>
      </p:pic>
      <p:grpSp>
        <p:nvGrpSpPr>
          <p:cNvPr id="32" name="Group 24">
            <a:extLst>
              <a:ext uri="{FF2B5EF4-FFF2-40B4-BE49-F238E27FC236}">
                <a16:creationId xmlns:a16="http://schemas.microsoft.com/office/drawing/2014/main" id="{5D973CCA-115C-41B1-A24D-79DE30679FC9}"/>
              </a:ext>
            </a:extLst>
          </p:cNvPr>
          <p:cNvGrpSpPr/>
          <p:nvPr/>
        </p:nvGrpSpPr>
        <p:grpSpPr>
          <a:xfrm>
            <a:off x="865412" y="2870184"/>
            <a:ext cx="826100" cy="389248"/>
            <a:chOff x="992066" y="3850709"/>
            <a:chExt cx="581848" cy="265566"/>
          </a:xfrm>
        </p:grpSpPr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09EC8118-9FFD-437E-9BEE-4CE2F3D6BF7E}"/>
                </a:ext>
              </a:extLst>
            </p:cNvPr>
            <p:cNvSpPr/>
            <p:nvPr/>
          </p:nvSpPr>
          <p:spPr bwMode="auto">
            <a:xfrm>
              <a:off x="1053919" y="3850709"/>
              <a:ext cx="148854" cy="135129"/>
            </a:xfrm>
            <a:prstGeom prst="ellips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34" name="Kreis 8">
              <a:extLst>
                <a:ext uri="{FF2B5EF4-FFF2-40B4-BE49-F238E27FC236}">
                  <a16:creationId xmlns:a16="http://schemas.microsoft.com/office/drawing/2014/main" id="{53B768B0-B503-43AC-BDF6-6FD6A2A18B25}"/>
                </a:ext>
              </a:extLst>
            </p:cNvPr>
            <p:cNvSpPr/>
            <p:nvPr/>
          </p:nvSpPr>
          <p:spPr bwMode="auto">
            <a:xfrm>
              <a:off x="992066" y="3985838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35" name="Ellipse 9">
              <a:extLst>
                <a:ext uri="{FF2B5EF4-FFF2-40B4-BE49-F238E27FC236}">
                  <a16:creationId xmlns:a16="http://schemas.microsoft.com/office/drawing/2014/main" id="{B651D17B-465D-40E0-B989-B1F72294E55D}"/>
                </a:ext>
              </a:extLst>
            </p:cNvPr>
            <p:cNvSpPr/>
            <p:nvPr/>
          </p:nvSpPr>
          <p:spPr bwMode="auto">
            <a:xfrm>
              <a:off x="1363208" y="3850709"/>
              <a:ext cx="148854" cy="135129"/>
            </a:xfrm>
            <a:prstGeom prst="ellips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37" name="Kreis 8">
              <a:extLst>
                <a:ext uri="{FF2B5EF4-FFF2-40B4-BE49-F238E27FC236}">
                  <a16:creationId xmlns:a16="http://schemas.microsoft.com/office/drawing/2014/main" id="{0E32892A-2AA6-4106-BEB4-EA7E1BBD0EAE}"/>
                </a:ext>
              </a:extLst>
            </p:cNvPr>
            <p:cNvSpPr/>
            <p:nvPr/>
          </p:nvSpPr>
          <p:spPr bwMode="auto">
            <a:xfrm>
              <a:off x="1301355" y="3985838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24">
            <a:extLst>
              <a:ext uri="{FF2B5EF4-FFF2-40B4-BE49-F238E27FC236}">
                <a16:creationId xmlns:a16="http://schemas.microsoft.com/office/drawing/2014/main" id="{A3CBCDBE-AD62-4505-8457-1B5ED15B5A18}"/>
              </a:ext>
            </a:extLst>
          </p:cNvPr>
          <p:cNvGrpSpPr/>
          <p:nvPr/>
        </p:nvGrpSpPr>
        <p:grpSpPr>
          <a:xfrm>
            <a:off x="3081345" y="3068247"/>
            <a:ext cx="826100" cy="389248"/>
            <a:chOff x="992066" y="3850709"/>
            <a:chExt cx="581848" cy="265566"/>
          </a:xfrm>
        </p:grpSpPr>
        <p:sp>
          <p:nvSpPr>
            <p:cNvPr id="39" name="Ellipse 38">
              <a:extLst>
                <a:ext uri="{FF2B5EF4-FFF2-40B4-BE49-F238E27FC236}">
                  <a16:creationId xmlns:a16="http://schemas.microsoft.com/office/drawing/2014/main" id="{77DEACB7-975F-4F4D-8119-B4D455EC9A4A}"/>
                </a:ext>
              </a:extLst>
            </p:cNvPr>
            <p:cNvSpPr/>
            <p:nvPr/>
          </p:nvSpPr>
          <p:spPr bwMode="auto">
            <a:xfrm>
              <a:off x="1053919" y="3850709"/>
              <a:ext cx="148854" cy="135129"/>
            </a:xfrm>
            <a:prstGeom prst="ellips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40" name="Kreis 8">
              <a:extLst>
                <a:ext uri="{FF2B5EF4-FFF2-40B4-BE49-F238E27FC236}">
                  <a16:creationId xmlns:a16="http://schemas.microsoft.com/office/drawing/2014/main" id="{B1B2822D-614E-47DF-BC5B-4797DDFD0D0F}"/>
                </a:ext>
              </a:extLst>
            </p:cNvPr>
            <p:cNvSpPr/>
            <p:nvPr/>
          </p:nvSpPr>
          <p:spPr bwMode="auto">
            <a:xfrm>
              <a:off x="992066" y="3985838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42" name="Ellipse 9">
              <a:extLst>
                <a:ext uri="{FF2B5EF4-FFF2-40B4-BE49-F238E27FC236}">
                  <a16:creationId xmlns:a16="http://schemas.microsoft.com/office/drawing/2014/main" id="{5017DFFB-6FF4-491C-9D43-DB5856613AD7}"/>
                </a:ext>
              </a:extLst>
            </p:cNvPr>
            <p:cNvSpPr/>
            <p:nvPr/>
          </p:nvSpPr>
          <p:spPr bwMode="auto">
            <a:xfrm>
              <a:off x="1363208" y="3850709"/>
              <a:ext cx="148854" cy="135129"/>
            </a:xfrm>
            <a:prstGeom prst="ellips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43" name="Kreis 8">
              <a:extLst>
                <a:ext uri="{FF2B5EF4-FFF2-40B4-BE49-F238E27FC236}">
                  <a16:creationId xmlns:a16="http://schemas.microsoft.com/office/drawing/2014/main" id="{143746DA-03A1-45C1-B3C4-D2D221D98879}"/>
                </a:ext>
              </a:extLst>
            </p:cNvPr>
            <p:cNvSpPr/>
            <p:nvPr/>
          </p:nvSpPr>
          <p:spPr bwMode="auto">
            <a:xfrm>
              <a:off x="1301355" y="3985838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</p:grpSp>
      <p:sp>
        <p:nvSpPr>
          <p:cNvPr id="17" name="Rechteck 16">
            <a:extLst>
              <a:ext uri="{FF2B5EF4-FFF2-40B4-BE49-F238E27FC236}">
                <a16:creationId xmlns:a16="http://schemas.microsoft.com/office/drawing/2014/main" id="{0C252225-6669-4398-B9C5-F7C44905C10F}"/>
              </a:ext>
            </a:extLst>
          </p:cNvPr>
          <p:cNvSpPr/>
          <p:nvPr/>
        </p:nvSpPr>
        <p:spPr>
          <a:xfrm>
            <a:off x="311151" y="2038350"/>
            <a:ext cx="4133850" cy="33406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ADDED0BC-6D2C-47AF-A1F8-953227B73031}"/>
              </a:ext>
            </a:extLst>
          </p:cNvPr>
          <p:cNvSpPr txBox="1"/>
          <p:nvPr/>
        </p:nvSpPr>
        <p:spPr>
          <a:xfrm>
            <a:off x="328245" y="1691640"/>
            <a:ext cx="4133849" cy="2807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600" dirty="0">
                <a:solidFill>
                  <a:schemeClr val="tx2"/>
                </a:solidFill>
                <a:latin typeface="+mn-lt"/>
              </a:rPr>
              <a:t>Worldwide &amp; distributed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C9115AA7-BCDE-438D-8450-0C2A7DF37843}"/>
              </a:ext>
            </a:extLst>
          </p:cNvPr>
          <p:cNvSpPr txBox="1"/>
          <p:nvPr/>
        </p:nvSpPr>
        <p:spPr>
          <a:xfrm>
            <a:off x="2161396" y="4609111"/>
            <a:ext cx="580572" cy="2550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zh-TW" altLang="de-DE" sz="1600" dirty="0"/>
              <a:t>你好</a:t>
            </a:r>
            <a:r>
              <a:rPr lang="de-DE" altLang="zh-TW" sz="1600" dirty="0"/>
              <a:t>!</a:t>
            </a:r>
            <a:endParaRPr lang="de-DE" sz="1600" dirty="0">
              <a:latin typeface="+mn-lt"/>
            </a:endParaRP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592F33D3-D1FE-4669-BFA1-434BF53CDB0D}"/>
              </a:ext>
            </a:extLst>
          </p:cNvPr>
          <p:cNvSpPr txBox="1"/>
          <p:nvPr/>
        </p:nvSpPr>
        <p:spPr>
          <a:xfrm>
            <a:off x="1657679" y="2424958"/>
            <a:ext cx="580572" cy="2572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altLang="zh-TW" sz="1600" dirty="0"/>
              <a:t>Hello!</a:t>
            </a:r>
            <a:endParaRPr lang="de-DE" sz="1600" dirty="0">
              <a:latin typeface="+mn-lt"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87696210-1347-418C-96DD-1491D247E50B}"/>
              </a:ext>
            </a:extLst>
          </p:cNvPr>
          <p:cNvSpPr txBox="1"/>
          <p:nvPr/>
        </p:nvSpPr>
        <p:spPr>
          <a:xfrm>
            <a:off x="3419977" y="2518157"/>
            <a:ext cx="580572" cy="2572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altLang="zh-TW" sz="1600" dirty="0"/>
              <a:t>Hallo!</a:t>
            </a:r>
            <a:endParaRPr lang="de-DE" sz="1600" dirty="0">
              <a:latin typeface="+mn-lt"/>
            </a:endParaRPr>
          </a:p>
        </p:txBody>
      </p:sp>
      <p:pic>
        <p:nvPicPr>
          <p:cNvPr id="49" name="Grafik 48">
            <a:extLst>
              <a:ext uri="{FF2B5EF4-FFF2-40B4-BE49-F238E27FC236}">
                <a16:creationId xmlns:a16="http://schemas.microsoft.com/office/drawing/2014/main" id="{D2B5FA09-DB86-4F35-9BF1-72AFFCCC93D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177" y="4327654"/>
            <a:ext cx="817983" cy="817983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45450F16-A82D-45C6-A98D-923ED203798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271" y="2243339"/>
            <a:ext cx="817983" cy="817983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B9B69A48-5B48-4059-A2F4-9D1AD3F9DA7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28" y="2163342"/>
            <a:ext cx="817983" cy="817983"/>
          </a:xfrm>
          <a:prstGeom prst="rect">
            <a:avLst/>
          </a:prstGeom>
        </p:spPr>
      </p:pic>
      <p:sp>
        <p:nvSpPr>
          <p:cNvPr id="52" name="Rechteck 51">
            <a:extLst>
              <a:ext uri="{FF2B5EF4-FFF2-40B4-BE49-F238E27FC236}">
                <a16:creationId xmlns:a16="http://schemas.microsoft.com/office/drawing/2014/main" id="{82D149B3-B364-4914-87A3-4C8781353CC1}"/>
              </a:ext>
            </a:extLst>
          </p:cNvPr>
          <p:cNvSpPr/>
          <p:nvPr/>
        </p:nvSpPr>
        <p:spPr>
          <a:xfrm>
            <a:off x="4686300" y="2035352"/>
            <a:ext cx="4133850" cy="33406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27AC39AB-F245-49D3-89A3-C59C4BFEFCE5}"/>
              </a:ext>
            </a:extLst>
          </p:cNvPr>
          <p:cNvSpPr txBox="1"/>
          <p:nvPr/>
        </p:nvSpPr>
        <p:spPr>
          <a:xfrm>
            <a:off x="4661650" y="1696733"/>
            <a:ext cx="4133849" cy="2807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solidFill>
                  <a:schemeClr val="tx2"/>
                </a:solidFill>
                <a:latin typeface="+mn-lt"/>
              </a:rPr>
              <a:t>“New“ Tools to tackle coordination</a:t>
            </a:r>
          </a:p>
        </p:txBody>
      </p:sp>
      <p:pic>
        <p:nvPicPr>
          <p:cNvPr id="59" name="Grafik 58">
            <a:extLst>
              <a:ext uri="{FF2B5EF4-FFF2-40B4-BE49-F238E27FC236}">
                <a16:creationId xmlns:a16="http://schemas.microsoft.com/office/drawing/2014/main" id="{E011DBE8-A5B2-488B-B7C1-1D74A234AC9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127" y="4041428"/>
            <a:ext cx="2032388" cy="567178"/>
          </a:xfrm>
          <a:prstGeom prst="rect">
            <a:avLst/>
          </a:prstGeom>
        </p:spPr>
      </p:pic>
      <p:sp>
        <p:nvSpPr>
          <p:cNvPr id="60" name="Textfeld 59">
            <a:extLst>
              <a:ext uri="{FF2B5EF4-FFF2-40B4-BE49-F238E27FC236}">
                <a16:creationId xmlns:a16="http://schemas.microsoft.com/office/drawing/2014/main" id="{080D9FB8-6A53-431D-9B44-DA01C10E3D6E}"/>
              </a:ext>
            </a:extLst>
          </p:cNvPr>
          <p:cNvSpPr txBox="1"/>
          <p:nvPr/>
        </p:nvSpPr>
        <p:spPr>
          <a:xfrm>
            <a:off x="5471884" y="4727050"/>
            <a:ext cx="1477213" cy="2572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600" b="1" dirty="0">
                <a:latin typeface="+mn-lt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102326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984885"/>
          </a:xfrm>
        </p:spPr>
        <p:txBody>
          <a:bodyPr/>
          <a:lstStyle/>
          <a:p>
            <a:r>
              <a:rPr lang="en-US" sz="3200" b="1" noProof="0" dirty="0">
                <a:solidFill>
                  <a:srgbClr val="0065BD"/>
                </a:solidFill>
              </a:rPr>
              <a:t>1. Introduction</a:t>
            </a:r>
            <a:br>
              <a:rPr lang="en-US" sz="3200" noProof="0" dirty="0">
                <a:solidFill>
                  <a:srgbClr val="0065BD"/>
                </a:solidFill>
              </a:rPr>
            </a:br>
            <a:r>
              <a:rPr lang="en-US" sz="3200" noProof="0" dirty="0">
                <a:solidFill>
                  <a:srgbClr val="0065BD"/>
                </a:solidFill>
              </a:rPr>
              <a:t>Example Scenario</a:t>
            </a:r>
            <a:endParaRPr lang="en-US" sz="1350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090" y="1907177"/>
            <a:ext cx="8508999" cy="4554584"/>
          </a:xfrm>
        </p:spPr>
        <p:txBody>
          <a:bodyPr>
            <a:normAutofit/>
          </a:bodyPr>
          <a:lstStyle/>
          <a:p>
            <a:r>
              <a:rPr lang="en-US" b="1" noProof="0" dirty="0"/>
              <a:t>Apache Spark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Issues captured since early 2014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Versions from 0.9.0 to 2.1.0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# contributors - </a:t>
            </a:r>
            <a:r>
              <a:rPr lang="en-US" b="1" noProof="0" dirty="0">
                <a:solidFill>
                  <a:srgbClr val="FF0000"/>
                </a:solidFill>
              </a:rPr>
              <a:t>1,146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# issues - </a:t>
            </a:r>
            <a:r>
              <a:rPr lang="en-US" b="1" noProof="0" dirty="0">
                <a:solidFill>
                  <a:srgbClr val="FF0000"/>
                </a:solidFill>
              </a:rPr>
              <a:t>21,660</a:t>
            </a:r>
          </a:p>
        </p:txBody>
      </p: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60E0948B-E186-4AE8-A7C8-4D714B0827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  <p:grpSp>
        <p:nvGrpSpPr>
          <p:cNvPr id="46" name="Group 21">
            <a:extLst>
              <a:ext uri="{FF2B5EF4-FFF2-40B4-BE49-F238E27FC236}">
                <a16:creationId xmlns:a16="http://schemas.microsoft.com/office/drawing/2014/main" id="{C9417DA0-A9F0-420A-9F51-3A7F523F49D2}"/>
              </a:ext>
            </a:extLst>
          </p:cNvPr>
          <p:cNvGrpSpPr/>
          <p:nvPr/>
        </p:nvGrpSpPr>
        <p:grpSpPr>
          <a:xfrm>
            <a:off x="5776748" y="2230083"/>
            <a:ext cx="747182" cy="615178"/>
            <a:chOff x="4724400" y="2678714"/>
            <a:chExt cx="581848" cy="436264"/>
          </a:xfrm>
        </p:grpSpPr>
        <p:sp>
          <p:nvSpPr>
            <p:cNvPr id="47" name="Ellipse 9">
              <a:extLst>
                <a:ext uri="{FF2B5EF4-FFF2-40B4-BE49-F238E27FC236}">
                  <a16:creationId xmlns:a16="http://schemas.microsoft.com/office/drawing/2014/main" id="{6DEF9B7B-0B11-467C-A204-3E28393F8C5D}"/>
                </a:ext>
              </a:extLst>
            </p:cNvPr>
            <p:cNvSpPr/>
            <p:nvPr/>
          </p:nvSpPr>
          <p:spPr bwMode="auto">
            <a:xfrm>
              <a:off x="4786253" y="2678714"/>
              <a:ext cx="148854" cy="135129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48" name="Kreis 8">
              <a:extLst>
                <a:ext uri="{FF2B5EF4-FFF2-40B4-BE49-F238E27FC236}">
                  <a16:creationId xmlns:a16="http://schemas.microsoft.com/office/drawing/2014/main" id="{5369B906-F6B4-4AF9-9E27-7E04C9D2638B}"/>
                </a:ext>
              </a:extLst>
            </p:cNvPr>
            <p:cNvSpPr/>
            <p:nvPr/>
          </p:nvSpPr>
          <p:spPr bwMode="auto">
            <a:xfrm>
              <a:off x="4724400" y="2813843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49" name="Ellipse 9">
              <a:extLst>
                <a:ext uri="{FF2B5EF4-FFF2-40B4-BE49-F238E27FC236}">
                  <a16:creationId xmlns:a16="http://schemas.microsoft.com/office/drawing/2014/main" id="{B7BA979A-FD03-4531-A2F0-D76810DE00F0}"/>
                </a:ext>
              </a:extLst>
            </p:cNvPr>
            <p:cNvSpPr/>
            <p:nvPr/>
          </p:nvSpPr>
          <p:spPr bwMode="auto">
            <a:xfrm>
              <a:off x="5095542" y="2678714"/>
              <a:ext cx="148854" cy="135129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0" name="Kreis 8">
              <a:extLst>
                <a:ext uri="{FF2B5EF4-FFF2-40B4-BE49-F238E27FC236}">
                  <a16:creationId xmlns:a16="http://schemas.microsoft.com/office/drawing/2014/main" id="{4C385DDD-773A-45A9-BC2A-08EBAC47D549}"/>
                </a:ext>
              </a:extLst>
            </p:cNvPr>
            <p:cNvSpPr/>
            <p:nvPr/>
          </p:nvSpPr>
          <p:spPr bwMode="auto">
            <a:xfrm>
              <a:off x="5033689" y="2813843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1" name="TextBox 18">
              <a:extLst>
                <a:ext uri="{FF2B5EF4-FFF2-40B4-BE49-F238E27FC236}">
                  <a16:creationId xmlns:a16="http://schemas.microsoft.com/office/drawing/2014/main" id="{97BADD4E-D2DE-4B66-9E49-532928F20D17}"/>
                </a:ext>
              </a:extLst>
            </p:cNvPr>
            <p:cNvSpPr txBox="1"/>
            <p:nvPr/>
          </p:nvSpPr>
          <p:spPr>
            <a:xfrm>
              <a:off x="4823237" y="2955371"/>
              <a:ext cx="420909" cy="15960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3429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Arial" panose="020B0604020202020204" pitchFamily="34" charset="0"/>
                </a:rPr>
                <a:t>Users</a:t>
              </a:r>
              <a:endParaRPr lang="en-US" sz="1200" kern="0" dirty="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2" name="Group 33">
            <a:extLst>
              <a:ext uri="{FF2B5EF4-FFF2-40B4-BE49-F238E27FC236}">
                <a16:creationId xmlns:a16="http://schemas.microsoft.com/office/drawing/2014/main" id="{EB9D3763-B035-4025-9B50-058FB944A223}"/>
              </a:ext>
            </a:extLst>
          </p:cNvPr>
          <p:cNvGrpSpPr/>
          <p:nvPr/>
        </p:nvGrpSpPr>
        <p:grpSpPr>
          <a:xfrm>
            <a:off x="4337575" y="3115752"/>
            <a:ext cx="3625528" cy="869647"/>
            <a:chOff x="2286000" y="3352800"/>
            <a:chExt cx="4834037" cy="1159529"/>
          </a:xfrm>
          <a:solidFill>
            <a:schemeClr val="bg1"/>
          </a:solidFill>
        </p:grpSpPr>
        <p:sp>
          <p:nvSpPr>
            <p:cNvPr id="53" name="Rectangle 19">
              <a:extLst>
                <a:ext uri="{FF2B5EF4-FFF2-40B4-BE49-F238E27FC236}">
                  <a16:creationId xmlns:a16="http://schemas.microsoft.com/office/drawing/2014/main" id="{E78F2B55-7BCC-410D-A71D-481EBBB36DAB}"/>
                </a:ext>
              </a:extLst>
            </p:cNvPr>
            <p:cNvSpPr/>
            <p:nvPr/>
          </p:nvSpPr>
          <p:spPr bwMode="auto">
            <a:xfrm>
              <a:off x="2286000" y="3352800"/>
              <a:ext cx="4834037" cy="1159529"/>
            </a:xfrm>
            <a:prstGeom prst="rect">
              <a:avLst/>
            </a:prstGeom>
            <a:grpFill/>
            <a:ln w="12700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eaLnBrk="0" hangingPunct="0"/>
              <a:r>
                <a:rPr lang="en-US" sz="1050" dirty="0">
                  <a:solidFill>
                    <a:schemeClr val="tx1"/>
                  </a:solidFill>
                  <a:cs typeface="Arial" pitchFamily="34" charset="0"/>
                </a:rPr>
                <a:t>We want to use Spark SQL in our project, but we found that the Spark SQL performance is not very well as we expected.</a:t>
              </a:r>
            </a:p>
          </p:txBody>
        </p:sp>
        <p:sp>
          <p:nvSpPr>
            <p:cNvPr id="54" name="Rectangle 20">
              <a:extLst>
                <a:ext uri="{FF2B5EF4-FFF2-40B4-BE49-F238E27FC236}">
                  <a16:creationId xmlns:a16="http://schemas.microsoft.com/office/drawing/2014/main" id="{A7C23984-75B9-4A04-8F4D-0B39E7930D9C}"/>
                </a:ext>
              </a:extLst>
            </p:cNvPr>
            <p:cNvSpPr/>
            <p:nvPr/>
          </p:nvSpPr>
          <p:spPr bwMode="auto">
            <a:xfrm>
              <a:off x="2292707" y="3362739"/>
              <a:ext cx="1783308" cy="331526"/>
            </a:xfrm>
            <a:custGeom>
              <a:avLst/>
              <a:gdLst>
                <a:gd name="connsiteX0" fmla="*/ 0 w 1783308"/>
                <a:gd name="connsiteY0" fmla="*/ 0 h 450209"/>
                <a:gd name="connsiteX1" fmla="*/ 1783308 w 1783308"/>
                <a:gd name="connsiteY1" fmla="*/ 0 h 450209"/>
                <a:gd name="connsiteX2" fmla="*/ 1783308 w 1783308"/>
                <a:gd name="connsiteY2" fmla="*/ 450209 h 450209"/>
                <a:gd name="connsiteX3" fmla="*/ 0 w 1783308"/>
                <a:gd name="connsiteY3" fmla="*/ 450209 h 450209"/>
                <a:gd name="connsiteX4" fmla="*/ 0 w 1783308"/>
                <a:gd name="connsiteY4" fmla="*/ 0 h 450209"/>
                <a:gd name="connsiteX0" fmla="*/ 0 w 1783308"/>
                <a:gd name="connsiteY0" fmla="*/ 0 h 450414"/>
                <a:gd name="connsiteX1" fmla="*/ 1783308 w 1783308"/>
                <a:gd name="connsiteY1" fmla="*/ 0 h 450414"/>
                <a:gd name="connsiteX2" fmla="*/ 1783308 w 1783308"/>
                <a:gd name="connsiteY2" fmla="*/ 450209 h 450414"/>
                <a:gd name="connsiteX3" fmla="*/ 1583886 w 1783308"/>
                <a:gd name="connsiteY3" fmla="*/ 447230 h 450414"/>
                <a:gd name="connsiteX4" fmla="*/ 0 w 1783308"/>
                <a:gd name="connsiteY4" fmla="*/ 450209 h 450414"/>
                <a:gd name="connsiteX5" fmla="*/ 0 w 1783308"/>
                <a:gd name="connsiteY5" fmla="*/ 0 h 450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3308" h="450414">
                  <a:moveTo>
                    <a:pt x="0" y="0"/>
                  </a:moveTo>
                  <a:lnTo>
                    <a:pt x="1783308" y="0"/>
                  </a:lnTo>
                  <a:lnTo>
                    <a:pt x="1783308" y="450209"/>
                  </a:lnTo>
                  <a:cubicBezTo>
                    <a:pt x="1735448" y="451543"/>
                    <a:pt x="1631746" y="445896"/>
                    <a:pt x="1583886" y="447230"/>
                  </a:cubicBezTo>
                  <a:lnTo>
                    <a:pt x="0" y="4502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accent3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200" dirty="0">
                  <a:solidFill>
                    <a:schemeClr val="tx1"/>
                  </a:solidFill>
                  <a:cs typeface="Arial" pitchFamily="34" charset="0"/>
                </a:rPr>
                <a:t>SPARK-7393</a:t>
              </a:r>
            </a:p>
          </p:txBody>
        </p:sp>
      </p:grpSp>
      <p:cxnSp>
        <p:nvCxnSpPr>
          <p:cNvPr id="55" name="Straight Arrow Connector 23">
            <a:extLst>
              <a:ext uri="{FF2B5EF4-FFF2-40B4-BE49-F238E27FC236}">
                <a16:creationId xmlns:a16="http://schemas.microsoft.com/office/drawing/2014/main" id="{2FF75321-89D7-4A31-8DBE-2E2AF9FD612F}"/>
              </a:ext>
            </a:extLst>
          </p:cNvPr>
          <p:cNvCxnSpPr/>
          <p:nvPr/>
        </p:nvCxnSpPr>
        <p:spPr bwMode="auto">
          <a:xfrm>
            <a:off x="6119316" y="2869241"/>
            <a:ext cx="0" cy="246511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56" name="Group 24">
            <a:extLst>
              <a:ext uri="{FF2B5EF4-FFF2-40B4-BE49-F238E27FC236}">
                <a16:creationId xmlns:a16="http://schemas.microsoft.com/office/drawing/2014/main" id="{1F5D0DDE-AEEA-4E90-9BEF-B654E6532117}"/>
              </a:ext>
            </a:extLst>
          </p:cNvPr>
          <p:cNvGrpSpPr/>
          <p:nvPr/>
        </p:nvGrpSpPr>
        <p:grpSpPr>
          <a:xfrm>
            <a:off x="5293779" y="5038143"/>
            <a:ext cx="1662315" cy="896675"/>
            <a:chOff x="715944" y="3850709"/>
            <a:chExt cx="1170820" cy="611760"/>
          </a:xfrm>
        </p:grpSpPr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D62891D0-4380-41DF-950E-3908B0F8A5B1}"/>
                </a:ext>
              </a:extLst>
            </p:cNvPr>
            <p:cNvSpPr/>
            <p:nvPr/>
          </p:nvSpPr>
          <p:spPr bwMode="auto">
            <a:xfrm>
              <a:off x="1053919" y="3850709"/>
              <a:ext cx="148854" cy="135129"/>
            </a:xfrm>
            <a:prstGeom prst="ellips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8" name="Kreis 8">
              <a:extLst>
                <a:ext uri="{FF2B5EF4-FFF2-40B4-BE49-F238E27FC236}">
                  <a16:creationId xmlns:a16="http://schemas.microsoft.com/office/drawing/2014/main" id="{824E239B-C407-4760-AF5D-672280D0A625}"/>
                </a:ext>
              </a:extLst>
            </p:cNvPr>
            <p:cNvSpPr/>
            <p:nvPr/>
          </p:nvSpPr>
          <p:spPr bwMode="auto">
            <a:xfrm>
              <a:off x="992066" y="3985838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9" name="Ellipse 9">
              <a:extLst>
                <a:ext uri="{FF2B5EF4-FFF2-40B4-BE49-F238E27FC236}">
                  <a16:creationId xmlns:a16="http://schemas.microsoft.com/office/drawing/2014/main" id="{5D76093C-C938-40FF-B573-CD3DD24DD781}"/>
                </a:ext>
              </a:extLst>
            </p:cNvPr>
            <p:cNvSpPr/>
            <p:nvPr/>
          </p:nvSpPr>
          <p:spPr bwMode="auto">
            <a:xfrm>
              <a:off x="1363208" y="3850709"/>
              <a:ext cx="148854" cy="135129"/>
            </a:xfrm>
            <a:prstGeom prst="ellips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60" name="Kreis 8">
              <a:extLst>
                <a:ext uri="{FF2B5EF4-FFF2-40B4-BE49-F238E27FC236}">
                  <a16:creationId xmlns:a16="http://schemas.microsoft.com/office/drawing/2014/main" id="{1D34E188-149C-4468-B82E-5F452DF28D84}"/>
                </a:ext>
              </a:extLst>
            </p:cNvPr>
            <p:cNvSpPr/>
            <p:nvPr/>
          </p:nvSpPr>
          <p:spPr bwMode="auto">
            <a:xfrm>
              <a:off x="1301355" y="3985838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61" name="TextBox 13">
              <a:extLst>
                <a:ext uri="{FF2B5EF4-FFF2-40B4-BE49-F238E27FC236}">
                  <a16:creationId xmlns:a16="http://schemas.microsoft.com/office/drawing/2014/main" id="{CC300ACC-61D8-4CD7-A0F7-2B1600ABA82D}"/>
                </a:ext>
              </a:extLst>
            </p:cNvPr>
            <p:cNvSpPr txBox="1"/>
            <p:nvPr/>
          </p:nvSpPr>
          <p:spPr>
            <a:xfrm>
              <a:off x="715944" y="4127374"/>
              <a:ext cx="1170820" cy="3350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3429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Arial" panose="020B0604020202020204" pitchFamily="34" charset="0"/>
                </a:rPr>
                <a:t>Software Architects</a:t>
              </a:r>
            </a:p>
            <a:p>
              <a:pPr algn="ctr" defTabSz="3429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Arial" panose="020B0604020202020204" pitchFamily="34" charset="0"/>
                </a:rPr>
                <a:t>Software Developers</a:t>
              </a:r>
            </a:p>
          </p:txBody>
        </p:sp>
      </p:grpSp>
      <p:sp>
        <p:nvSpPr>
          <p:cNvPr id="62" name="Rectangle 27">
            <a:extLst>
              <a:ext uri="{FF2B5EF4-FFF2-40B4-BE49-F238E27FC236}">
                <a16:creationId xmlns:a16="http://schemas.microsoft.com/office/drawing/2014/main" id="{0E084171-C9AA-488F-A1BA-F2FB021FB7C7}"/>
              </a:ext>
            </a:extLst>
          </p:cNvPr>
          <p:cNvSpPr/>
          <p:nvPr/>
        </p:nvSpPr>
        <p:spPr bwMode="auto">
          <a:xfrm>
            <a:off x="5188273" y="4839587"/>
            <a:ext cx="1925474" cy="1251847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63" name="Straight Arrow Connector 37">
            <a:extLst>
              <a:ext uri="{FF2B5EF4-FFF2-40B4-BE49-F238E27FC236}">
                <a16:creationId xmlns:a16="http://schemas.microsoft.com/office/drawing/2014/main" id="{8067A59B-BBA3-46D1-B83F-210439EA304E}"/>
              </a:ext>
            </a:extLst>
          </p:cNvPr>
          <p:cNvCxnSpPr>
            <a:cxnSpLocks/>
            <a:stCxn id="62" idx="0"/>
            <a:endCxn id="53" idx="2"/>
          </p:cNvCxnSpPr>
          <p:nvPr/>
        </p:nvCxnSpPr>
        <p:spPr bwMode="auto">
          <a:xfrm flipH="1" flipV="1">
            <a:off x="6150339" y="3985399"/>
            <a:ext cx="671" cy="85418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Textfeld 40">
            <a:extLst>
              <a:ext uri="{FF2B5EF4-FFF2-40B4-BE49-F238E27FC236}">
                <a16:creationId xmlns:a16="http://schemas.microsoft.com/office/drawing/2014/main" id="{7BA33856-7045-474A-82C2-BD85C5185E46}"/>
              </a:ext>
            </a:extLst>
          </p:cNvPr>
          <p:cNvSpPr txBox="1"/>
          <p:nvPr/>
        </p:nvSpPr>
        <p:spPr>
          <a:xfrm>
            <a:off x="6523616" y="2681167"/>
            <a:ext cx="2122969" cy="4210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b="1" dirty="0">
                <a:latin typeface="+mn-lt"/>
              </a:rPr>
              <a:t>Create new issue</a:t>
            </a:r>
            <a:br>
              <a:rPr lang="en-US" sz="1200" b="1" dirty="0">
                <a:latin typeface="+mn-lt"/>
              </a:rPr>
            </a:br>
            <a:r>
              <a:rPr lang="en-US" sz="1200" b="1" dirty="0">
                <a:latin typeface="+mn-lt"/>
              </a:rPr>
              <a:t>(incl. design task)</a:t>
            </a:r>
          </a:p>
        </p:txBody>
      </p:sp>
      <p:sp>
        <p:nvSpPr>
          <p:cNvPr id="65" name="TextBox 35">
            <a:extLst>
              <a:ext uri="{FF2B5EF4-FFF2-40B4-BE49-F238E27FC236}">
                <a16:creationId xmlns:a16="http://schemas.microsoft.com/office/drawing/2014/main" id="{3B89EFDC-A012-4A9B-BA39-705599AE501C}"/>
              </a:ext>
            </a:extLst>
          </p:cNvPr>
          <p:cNvSpPr txBox="1"/>
          <p:nvPr/>
        </p:nvSpPr>
        <p:spPr>
          <a:xfrm>
            <a:off x="6248534" y="4190147"/>
            <a:ext cx="42030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rgbClr val="FF0000"/>
                </a:solidFill>
                <a:latin typeface="Arial" pitchFamily="34" charset="0"/>
              </a:rPr>
              <a:t>?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ED33606C-3430-48E6-A85A-E08C1584F606}"/>
              </a:ext>
            </a:extLst>
          </p:cNvPr>
          <p:cNvSpPr txBox="1"/>
          <p:nvPr/>
        </p:nvSpPr>
        <p:spPr>
          <a:xfrm>
            <a:off x="6637413" y="4370645"/>
            <a:ext cx="2122972" cy="1930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b="1">
                <a:latin typeface="+mn-lt"/>
              </a:rPr>
              <a:t>Who should be assigned?</a:t>
            </a:r>
          </a:p>
        </p:txBody>
      </p:sp>
    </p:spTree>
    <p:extLst>
      <p:ext uri="{BB962C8B-B14F-4D97-AF65-F5344CB8AC3E}">
        <p14:creationId xmlns:p14="http://schemas.microsoft.com/office/powerpoint/2010/main" val="21085154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984885"/>
          </a:xfrm>
        </p:spPr>
        <p:txBody>
          <a:bodyPr/>
          <a:lstStyle/>
          <a:p>
            <a:r>
              <a:rPr lang="en-US" sz="3200" b="1" noProof="0" dirty="0">
                <a:solidFill>
                  <a:srgbClr val="0065BD"/>
                </a:solidFill>
              </a:rPr>
              <a:t>1. Introduction</a:t>
            </a:r>
            <a:br>
              <a:rPr lang="en-US" sz="3200" noProof="0" dirty="0">
                <a:solidFill>
                  <a:srgbClr val="0065BD"/>
                </a:solidFill>
              </a:rPr>
            </a:br>
            <a:r>
              <a:rPr lang="en-US" sz="3200" noProof="0" dirty="0">
                <a:solidFill>
                  <a:srgbClr val="0065BD"/>
                </a:solidFill>
              </a:rPr>
              <a:t>Example Scenario</a:t>
            </a:r>
            <a:endParaRPr lang="en-US" sz="1350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090" y="1907177"/>
            <a:ext cx="8508999" cy="4554584"/>
          </a:xfrm>
        </p:spPr>
        <p:txBody>
          <a:bodyPr>
            <a:normAutofit/>
          </a:bodyPr>
          <a:lstStyle/>
          <a:p>
            <a:r>
              <a:rPr lang="en-US" b="1" noProof="0" dirty="0"/>
              <a:t>Apache Spark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Issues captured since early 2014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Versions from 0.9.0 to 2.1.0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# contributors - 1,146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# issues - 21,660</a:t>
            </a:r>
          </a:p>
        </p:txBody>
      </p: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60E0948B-E186-4AE8-A7C8-4D714B0827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  <p:cxnSp>
        <p:nvCxnSpPr>
          <p:cNvPr id="29" name="Straight Arrow Connector 37">
            <a:extLst>
              <a:ext uri="{FF2B5EF4-FFF2-40B4-BE49-F238E27FC236}">
                <a16:creationId xmlns:a16="http://schemas.microsoft.com/office/drawing/2014/main" id="{37B8724C-6929-4249-B35B-31BBB9D6A181}"/>
              </a:ext>
            </a:extLst>
          </p:cNvPr>
          <p:cNvCxnSpPr>
            <a:cxnSpLocks/>
          </p:cNvCxnSpPr>
          <p:nvPr/>
        </p:nvCxnSpPr>
        <p:spPr bwMode="auto">
          <a:xfrm>
            <a:off x="1286847" y="3371851"/>
            <a:ext cx="1" cy="78157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ED9C157B-36D1-4269-B533-C0959E1A18D7}"/>
              </a:ext>
            </a:extLst>
          </p:cNvPr>
          <p:cNvSpPr txBox="1"/>
          <p:nvPr/>
        </p:nvSpPr>
        <p:spPr>
          <a:xfrm>
            <a:off x="1113659" y="3458522"/>
            <a:ext cx="1627372" cy="4035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sz="1200" dirty="0">
                <a:latin typeface="+mn-lt"/>
              </a:rPr>
              <a:t>Analysis of</a:t>
            </a:r>
            <a:br>
              <a:rPr lang="en-US" sz="1200" dirty="0">
                <a:latin typeface="+mn-lt"/>
              </a:rPr>
            </a:br>
            <a:r>
              <a:rPr lang="en-US" sz="1200" dirty="0">
                <a:latin typeface="+mn-lt"/>
              </a:rPr>
              <a:t>existing issues</a:t>
            </a:r>
          </a:p>
        </p:txBody>
      </p:sp>
      <p:sp>
        <p:nvSpPr>
          <p:cNvPr id="44" name="TextBox 13">
            <a:extLst>
              <a:ext uri="{FF2B5EF4-FFF2-40B4-BE49-F238E27FC236}">
                <a16:creationId xmlns:a16="http://schemas.microsoft.com/office/drawing/2014/main" id="{9EE7780E-70C3-4A92-A1A9-23E7552295B6}"/>
              </a:ext>
            </a:extLst>
          </p:cNvPr>
          <p:cNvSpPr txBox="1"/>
          <p:nvPr/>
        </p:nvSpPr>
        <p:spPr>
          <a:xfrm>
            <a:off x="544845" y="4341105"/>
            <a:ext cx="1792157" cy="22506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defTabSz="34290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 panose="020B0604020202020204" pitchFamily="34" charset="0"/>
              </a:rPr>
              <a:t>Expertise Identification</a:t>
            </a:r>
          </a:p>
        </p:txBody>
      </p:sp>
      <p:grpSp>
        <p:nvGrpSpPr>
          <p:cNvPr id="46" name="Group 21">
            <a:extLst>
              <a:ext uri="{FF2B5EF4-FFF2-40B4-BE49-F238E27FC236}">
                <a16:creationId xmlns:a16="http://schemas.microsoft.com/office/drawing/2014/main" id="{C9417DA0-A9F0-420A-9F51-3A7F523F49D2}"/>
              </a:ext>
            </a:extLst>
          </p:cNvPr>
          <p:cNvGrpSpPr/>
          <p:nvPr/>
        </p:nvGrpSpPr>
        <p:grpSpPr>
          <a:xfrm>
            <a:off x="5776748" y="2230083"/>
            <a:ext cx="747182" cy="615178"/>
            <a:chOff x="4724400" y="2678714"/>
            <a:chExt cx="581848" cy="436264"/>
          </a:xfrm>
        </p:grpSpPr>
        <p:sp>
          <p:nvSpPr>
            <p:cNvPr id="47" name="Ellipse 9">
              <a:extLst>
                <a:ext uri="{FF2B5EF4-FFF2-40B4-BE49-F238E27FC236}">
                  <a16:creationId xmlns:a16="http://schemas.microsoft.com/office/drawing/2014/main" id="{6DEF9B7B-0B11-467C-A204-3E28393F8C5D}"/>
                </a:ext>
              </a:extLst>
            </p:cNvPr>
            <p:cNvSpPr/>
            <p:nvPr/>
          </p:nvSpPr>
          <p:spPr bwMode="auto">
            <a:xfrm>
              <a:off x="4786253" y="2678714"/>
              <a:ext cx="148854" cy="135129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48" name="Kreis 8">
              <a:extLst>
                <a:ext uri="{FF2B5EF4-FFF2-40B4-BE49-F238E27FC236}">
                  <a16:creationId xmlns:a16="http://schemas.microsoft.com/office/drawing/2014/main" id="{5369B906-F6B4-4AF9-9E27-7E04C9D2638B}"/>
                </a:ext>
              </a:extLst>
            </p:cNvPr>
            <p:cNvSpPr/>
            <p:nvPr/>
          </p:nvSpPr>
          <p:spPr bwMode="auto">
            <a:xfrm>
              <a:off x="4724400" y="2813843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49" name="Ellipse 9">
              <a:extLst>
                <a:ext uri="{FF2B5EF4-FFF2-40B4-BE49-F238E27FC236}">
                  <a16:creationId xmlns:a16="http://schemas.microsoft.com/office/drawing/2014/main" id="{B7BA979A-FD03-4531-A2F0-D76810DE00F0}"/>
                </a:ext>
              </a:extLst>
            </p:cNvPr>
            <p:cNvSpPr/>
            <p:nvPr/>
          </p:nvSpPr>
          <p:spPr bwMode="auto">
            <a:xfrm>
              <a:off x="5095542" y="2678714"/>
              <a:ext cx="148854" cy="135129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0" name="Kreis 8">
              <a:extLst>
                <a:ext uri="{FF2B5EF4-FFF2-40B4-BE49-F238E27FC236}">
                  <a16:creationId xmlns:a16="http://schemas.microsoft.com/office/drawing/2014/main" id="{4C385DDD-773A-45A9-BC2A-08EBAC47D549}"/>
                </a:ext>
              </a:extLst>
            </p:cNvPr>
            <p:cNvSpPr/>
            <p:nvPr/>
          </p:nvSpPr>
          <p:spPr bwMode="auto">
            <a:xfrm>
              <a:off x="5033689" y="2813843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1" name="TextBox 18">
              <a:extLst>
                <a:ext uri="{FF2B5EF4-FFF2-40B4-BE49-F238E27FC236}">
                  <a16:creationId xmlns:a16="http://schemas.microsoft.com/office/drawing/2014/main" id="{97BADD4E-D2DE-4B66-9E49-532928F20D17}"/>
                </a:ext>
              </a:extLst>
            </p:cNvPr>
            <p:cNvSpPr txBox="1"/>
            <p:nvPr/>
          </p:nvSpPr>
          <p:spPr>
            <a:xfrm>
              <a:off x="4823237" y="2955371"/>
              <a:ext cx="420909" cy="15960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3429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Arial" panose="020B0604020202020204" pitchFamily="34" charset="0"/>
                </a:rPr>
                <a:t>Users</a:t>
              </a:r>
              <a:endParaRPr lang="en-US" sz="1200" kern="0" dirty="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2" name="Group 33">
            <a:extLst>
              <a:ext uri="{FF2B5EF4-FFF2-40B4-BE49-F238E27FC236}">
                <a16:creationId xmlns:a16="http://schemas.microsoft.com/office/drawing/2014/main" id="{EB9D3763-B035-4025-9B50-058FB944A223}"/>
              </a:ext>
            </a:extLst>
          </p:cNvPr>
          <p:cNvGrpSpPr/>
          <p:nvPr/>
        </p:nvGrpSpPr>
        <p:grpSpPr>
          <a:xfrm>
            <a:off x="4337575" y="3115752"/>
            <a:ext cx="3625528" cy="869647"/>
            <a:chOff x="2286000" y="3352800"/>
            <a:chExt cx="4834037" cy="1159529"/>
          </a:xfrm>
          <a:solidFill>
            <a:schemeClr val="bg1"/>
          </a:solidFill>
        </p:grpSpPr>
        <p:sp>
          <p:nvSpPr>
            <p:cNvPr id="53" name="Rectangle 19">
              <a:extLst>
                <a:ext uri="{FF2B5EF4-FFF2-40B4-BE49-F238E27FC236}">
                  <a16:creationId xmlns:a16="http://schemas.microsoft.com/office/drawing/2014/main" id="{E78F2B55-7BCC-410D-A71D-481EBBB36DAB}"/>
                </a:ext>
              </a:extLst>
            </p:cNvPr>
            <p:cNvSpPr/>
            <p:nvPr/>
          </p:nvSpPr>
          <p:spPr bwMode="auto">
            <a:xfrm>
              <a:off x="2286000" y="3352800"/>
              <a:ext cx="4834037" cy="1159529"/>
            </a:xfrm>
            <a:prstGeom prst="rect">
              <a:avLst/>
            </a:prstGeom>
            <a:grpFill/>
            <a:ln w="12700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eaLnBrk="0" hangingPunct="0"/>
              <a:r>
                <a:rPr lang="en-US" sz="1050" dirty="0">
                  <a:solidFill>
                    <a:schemeClr val="tx1"/>
                  </a:solidFill>
                  <a:cs typeface="Arial" pitchFamily="34" charset="0"/>
                </a:rPr>
                <a:t>We want to use Spark SQL in our project, but we found that the Spark SQL performance is not very well as we expected.</a:t>
              </a:r>
            </a:p>
          </p:txBody>
        </p:sp>
        <p:sp>
          <p:nvSpPr>
            <p:cNvPr id="54" name="Rectangle 20">
              <a:extLst>
                <a:ext uri="{FF2B5EF4-FFF2-40B4-BE49-F238E27FC236}">
                  <a16:creationId xmlns:a16="http://schemas.microsoft.com/office/drawing/2014/main" id="{A7C23984-75B9-4A04-8F4D-0B39E7930D9C}"/>
                </a:ext>
              </a:extLst>
            </p:cNvPr>
            <p:cNvSpPr/>
            <p:nvPr/>
          </p:nvSpPr>
          <p:spPr bwMode="auto">
            <a:xfrm>
              <a:off x="2292707" y="3362739"/>
              <a:ext cx="1783308" cy="331526"/>
            </a:xfrm>
            <a:custGeom>
              <a:avLst/>
              <a:gdLst>
                <a:gd name="connsiteX0" fmla="*/ 0 w 1783308"/>
                <a:gd name="connsiteY0" fmla="*/ 0 h 450209"/>
                <a:gd name="connsiteX1" fmla="*/ 1783308 w 1783308"/>
                <a:gd name="connsiteY1" fmla="*/ 0 h 450209"/>
                <a:gd name="connsiteX2" fmla="*/ 1783308 w 1783308"/>
                <a:gd name="connsiteY2" fmla="*/ 450209 h 450209"/>
                <a:gd name="connsiteX3" fmla="*/ 0 w 1783308"/>
                <a:gd name="connsiteY3" fmla="*/ 450209 h 450209"/>
                <a:gd name="connsiteX4" fmla="*/ 0 w 1783308"/>
                <a:gd name="connsiteY4" fmla="*/ 0 h 450209"/>
                <a:gd name="connsiteX0" fmla="*/ 0 w 1783308"/>
                <a:gd name="connsiteY0" fmla="*/ 0 h 450414"/>
                <a:gd name="connsiteX1" fmla="*/ 1783308 w 1783308"/>
                <a:gd name="connsiteY1" fmla="*/ 0 h 450414"/>
                <a:gd name="connsiteX2" fmla="*/ 1783308 w 1783308"/>
                <a:gd name="connsiteY2" fmla="*/ 450209 h 450414"/>
                <a:gd name="connsiteX3" fmla="*/ 1583886 w 1783308"/>
                <a:gd name="connsiteY3" fmla="*/ 447230 h 450414"/>
                <a:gd name="connsiteX4" fmla="*/ 0 w 1783308"/>
                <a:gd name="connsiteY4" fmla="*/ 450209 h 450414"/>
                <a:gd name="connsiteX5" fmla="*/ 0 w 1783308"/>
                <a:gd name="connsiteY5" fmla="*/ 0 h 450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3308" h="450414">
                  <a:moveTo>
                    <a:pt x="0" y="0"/>
                  </a:moveTo>
                  <a:lnTo>
                    <a:pt x="1783308" y="0"/>
                  </a:lnTo>
                  <a:lnTo>
                    <a:pt x="1783308" y="450209"/>
                  </a:lnTo>
                  <a:cubicBezTo>
                    <a:pt x="1735448" y="451543"/>
                    <a:pt x="1631746" y="445896"/>
                    <a:pt x="1583886" y="447230"/>
                  </a:cubicBezTo>
                  <a:lnTo>
                    <a:pt x="0" y="4502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accent3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200" dirty="0">
                  <a:solidFill>
                    <a:schemeClr val="tx1"/>
                  </a:solidFill>
                  <a:cs typeface="Arial" pitchFamily="34" charset="0"/>
                </a:rPr>
                <a:t>SPARK-7393</a:t>
              </a:r>
            </a:p>
          </p:txBody>
        </p:sp>
      </p:grpSp>
      <p:cxnSp>
        <p:nvCxnSpPr>
          <p:cNvPr id="55" name="Straight Arrow Connector 23">
            <a:extLst>
              <a:ext uri="{FF2B5EF4-FFF2-40B4-BE49-F238E27FC236}">
                <a16:creationId xmlns:a16="http://schemas.microsoft.com/office/drawing/2014/main" id="{2FF75321-89D7-4A31-8DBE-2E2AF9FD612F}"/>
              </a:ext>
            </a:extLst>
          </p:cNvPr>
          <p:cNvCxnSpPr/>
          <p:nvPr/>
        </p:nvCxnSpPr>
        <p:spPr bwMode="auto">
          <a:xfrm>
            <a:off x="6119316" y="2869241"/>
            <a:ext cx="0" cy="246511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56" name="Group 24">
            <a:extLst>
              <a:ext uri="{FF2B5EF4-FFF2-40B4-BE49-F238E27FC236}">
                <a16:creationId xmlns:a16="http://schemas.microsoft.com/office/drawing/2014/main" id="{1F5D0DDE-AEEA-4E90-9BEF-B654E6532117}"/>
              </a:ext>
            </a:extLst>
          </p:cNvPr>
          <p:cNvGrpSpPr/>
          <p:nvPr/>
        </p:nvGrpSpPr>
        <p:grpSpPr>
          <a:xfrm>
            <a:off x="5293779" y="5038143"/>
            <a:ext cx="1662315" cy="896675"/>
            <a:chOff x="715944" y="3850709"/>
            <a:chExt cx="1170820" cy="611760"/>
          </a:xfrm>
        </p:grpSpPr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D62891D0-4380-41DF-950E-3908B0F8A5B1}"/>
                </a:ext>
              </a:extLst>
            </p:cNvPr>
            <p:cNvSpPr/>
            <p:nvPr/>
          </p:nvSpPr>
          <p:spPr bwMode="auto">
            <a:xfrm>
              <a:off x="1053919" y="3850709"/>
              <a:ext cx="148854" cy="135129"/>
            </a:xfrm>
            <a:prstGeom prst="ellips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8" name="Kreis 8">
              <a:extLst>
                <a:ext uri="{FF2B5EF4-FFF2-40B4-BE49-F238E27FC236}">
                  <a16:creationId xmlns:a16="http://schemas.microsoft.com/office/drawing/2014/main" id="{824E239B-C407-4760-AF5D-672280D0A625}"/>
                </a:ext>
              </a:extLst>
            </p:cNvPr>
            <p:cNvSpPr/>
            <p:nvPr/>
          </p:nvSpPr>
          <p:spPr bwMode="auto">
            <a:xfrm>
              <a:off x="992066" y="3985838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9" name="Ellipse 9">
              <a:extLst>
                <a:ext uri="{FF2B5EF4-FFF2-40B4-BE49-F238E27FC236}">
                  <a16:creationId xmlns:a16="http://schemas.microsoft.com/office/drawing/2014/main" id="{5D76093C-C938-40FF-B573-CD3DD24DD781}"/>
                </a:ext>
              </a:extLst>
            </p:cNvPr>
            <p:cNvSpPr/>
            <p:nvPr/>
          </p:nvSpPr>
          <p:spPr bwMode="auto">
            <a:xfrm>
              <a:off x="1363208" y="3850709"/>
              <a:ext cx="148854" cy="135129"/>
            </a:xfrm>
            <a:prstGeom prst="ellips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60" name="Kreis 8">
              <a:extLst>
                <a:ext uri="{FF2B5EF4-FFF2-40B4-BE49-F238E27FC236}">
                  <a16:creationId xmlns:a16="http://schemas.microsoft.com/office/drawing/2014/main" id="{1D34E188-149C-4468-B82E-5F452DF28D84}"/>
                </a:ext>
              </a:extLst>
            </p:cNvPr>
            <p:cNvSpPr/>
            <p:nvPr/>
          </p:nvSpPr>
          <p:spPr bwMode="auto">
            <a:xfrm>
              <a:off x="1301355" y="3985838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61" name="TextBox 13">
              <a:extLst>
                <a:ext uri="{FF2B5EF4-FFF2-40B4-BE49-F238E27FC236}">
                  <a16:creationId xmlns:a16="http://schemas.microsoft.com/office/drawing/2014/main" id="{CC300ACC-61D8-4CD7-A0F7-2B1600ABA82D}"/>
                </a:ext>
              </a:extLst>
            </p:cNvPr>
            <p:cNvSpPr txBox="1"/>
            <p:nvPr/>
          </p:nvSpPr>
          <p:spPr>
            <a:xfrm>
              <a:off x="715944" y="4127374"/>
              <a:ext cx="1170820" cy="3350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3429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Arial" panose="020B0604020202020204" pitchFamily="34" charset="0"/>
                </a:rPr>
                <a:t>Software Architects</a:t>
              </a:r>
            </a:p>
            <a:p>
              <a:pPr algn="ctr" defTabSz="3429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Arial" panose="020B0604020202020204" pitchFamily="34" charset="0"/>
                </a:rPr>
                <a:t>Software Developers</a:t>
              </a:r>
            </a:p>
          </p:txBody>
        </p:sp>
      </p:grpSp>
      <p:sp>
        <p:nvSpPr>
          <p:cNvPr id="62" name="Rectangle 27">
            <a:extLst>
              <a:ext uri="{FF2B5EF4-FFF2-40B4-BE49-F238E27FC236}">
                <a16:creationId xmlns:a16="http://schemas.microsoft.com/office/drawing/2014/main" id="{0E084171-C9AA-488F-A1BA-F2FB021FB7C7}"/>
              </a:ext>
            </a:extLst>
          </p:cNvPr>
          <p:cNvSpPr/>
          <p:nvPr/>
        </p:nvSpPr>
        <p:spPr bwMode="auto">
          <a:xfrm>
            <a:off x="5188273" y="4839587"/>
            <a:ext cx="1925474" cy="1251847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63" name="Straight Arrow Connector 37">
            <a:extLst>
              <a:ext uri="{FF2B5EF4-FFF2-40B4-BE49-F238E27FC236}">
                <a16:creationId xmlns:a16="http://schemas.microsoft.com/office/drawing/2014/main" id="{8067A59B-BBA3-46D1-B83F-210439EA304E}"/>
              </a:ext>
            </a:extLst>
          </p:cNvPr>
          <p:cNvCxnSpPr>
            <a:cxnSpLocks/>
            <a:stCxn id="62" idx="0"/>
            <a:endCxn id="53" idx="2"/>
          </p:cNvCxnSpPr>
          <p:nvPr/>
        </p:nvCxnSpPr>
        <p:spPr bwMode="auto">
          <a:xfrm flipH="1" flipV="1">
            <a:off x="6150339" y="3985399"/>
            <a:ext cx="671" cy="85418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37">
            <a:extLst>
              <a:ext uri="{FF2B5EF4-FFF2-40B4-BE49-F238E27FC236}">
                <a16:creationId xmlns:a16="http://schemas.microsoft.com/office/drawing/2014/main" id="{4EE004CB-D359-4382-BA01-A9C3E4C86E2B}"/>
              </a:ext>
            </a:extLst>
          </p:cNvPr>
          <p:cNvCxnSpPr>
            <a:cxnSpLocks/>
          </p:cNvCxnSpPr>
          <p:nvPr/>
        </p:nvCxnSpPr>
        <p:spPr bwMode="auto">
          <a:xfrm>
            <a:off x="2240752" y="4744020"/>
            <a:ext cx="0" cy="34711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37">
            <a:extLst>
              <a:ext uri="{FF2B5EF4-FFF2-40B4-BE49-F238E27FC236}">
                <a16:creationId xmlns:a16="http://schemas.microsoft.com/office/drawing/2014/main" id="{87B45B88-27EB-46F4-B1DB-A286E6214F57}"/>
              </a:ext>
            </a:extLst>
          </p:cNvPr>
          <p:cNvCxnSpPr>
            <a:cxnSpLocks/>
          </p:cNvCxnSpPr>
          <p:nvPr/>
        </p:nvCxnSpPr>
        <p:spPr bwMode="auto">
          <a:xfrm>
            <a:off x="1448607" y="4744020"/>
            <a:ext cx="0" cy="34711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4" name="Straight Arrow Connector 37">
            <a:extLst>
              <a:ext uri="{FF2B5EF4-FFF2-40B4-BE49-F238E27FC236}">
                <a16:creationId xmlns:a16="http://schemas.microsoft.com/office/drawing/2014/main" id="{B4C14A0D-87F4-4FB7-81FD-ADACA6762971}"/>
              </a:ext>
            </a:extLst>
          </p:cNvPr>
          <p:cNvCxnSpPr>
            <a:cxnSpLocks/>
          </p:cNvCxnSpPr>
          <p:nvPr/>
        </p:nvCxnSpPr>
        <p:spPr bwMode="auto">
          <a:xfrm>
            <a:off x="641095" y="4744020"/>
            <a:ext cx="0" cy="34711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5" name="Textfeld 74">
            <a:extLst>
              <a:ext uri="{FF2B5EF4-FFF2-40B4-BE49-F238E27FC236}">
                <a16:creationId xmlns:a16="http://schemas.microsoft.com/office/drawing/2014/main" id="{BE3BD5ED-442F-4917-96B4-92BBCE965C27}"/>
              </a:ext>
            </a:extLst>
          </p:cNvPr>
          <p:cNvSpPr txBox="1"/>
          <p:nvPr/>
        </p:nvSpPr>
        <p:spPr>
          <a:xfrm>
            <a:off x="207121" y="5147323"/>
            <a:ext cx="854969" cy="4035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sz="1200" dirty="0"/>
              <a:t>Architectural Elements</a:t>
            </a:r>
            <a:endParaRPr lang="de-DE" sz="1200" dirty="0">
              <a:latin typeface="+mn-lt"/>
            </a:endParaRP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E0BBB3D5-E0FF-4C3C-B85E-F980A8A471F5}"/>
              </a:ext>
            </a:extLst>
          </p:cNvPr>
          <p:cNvSpPr txBox="1"/>
          <p:nvPr/>
        </p:nvSpPr>
        <p:spPr>
          <a:xfrm>
            <a:off x="1048457" y="5159800"/>
            <a:ext cx="813686" cy="6315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de-DE" sz="1200" dirty="0">
                <a:latin typeface="+mn-lt"/>
              </a:rPr>
              <a:t>Software Quality Attributes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AA1989B3-F0E8-4280-95D8-555F44C61BD6}"/>
              </a:ext>
            </a:extLst>
          </p:cNvPr>
          <p:cNvSpPr txBox="1"/>
          <p:nvPr/>
        </p:nvSpPr>
        <p:spPr>
          <a:xfrm>
            <a:off x="1833909" y="5147323"/>
            <a:ext cx="813686" cy="1930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de-DE" sz="1200" dirty="0">
                <a:latin typeface="+mn-lt"/>
              </a:rPr>
              <a:t>…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7BA33856-7045-474A-82C2-BD85C5185E46}"/>
              </a:ext>
            </a:extLst>
          </p:cNvPr>
          <p:cNvSpPr txBox="1"/>
          <p:nvPr/>
        </p:nvSpPr>
        <p:spPr>
          <a:xfrm>
            <a:off x="6523616" y="2681167"/>
            <a:ext cx="2032555" cy="4035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dirty="0">
                <a:latin typeface="+mn-lt"/>
              </a:rPr>
              <a:t>Create new feature request (incl. design task)</a:t>
            </a:r>
          </a:p>
        </p:txBody>
      </p: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F66996D1-DEE6-4B75-8C67-846BD1BC3EB1}"/>
              </a:ext>
            </a:extLst>
          </p:cNvPr>
          <p:cNvGrpSpPr/>
          <p:nvPr/>
        </p:nvGrpSpPr>
        <p:grpSpPr>
          <a:xfrm>
            <a:off x="2410674" y="4677520"/>
            <a:ext cx="3057630" cy="553998"/>
            <a:chOff x="6248534" y="4190147"/>
            <a:chExt cx="2511851" cy="553998"/>
          </a:xfrm>
        </p:grpSpPr>
        <p:sp>
          <p:nvSpPr>
            <p:cNvPr id="43" name="TextBox 35">
              <a:extLst>
                <a:ext uri="{FF2B5EF4-FFF2-40B4-BE49-F238E27FC236}">
                  <a16:creationId xmlns:a16="http://schemas.microsoft.com/office/drawing/2014/main" id="{49CB94C9-45EC-47B0-A0A1-525542691F7A}"/>
                </a:ext>
              </a:extLst>
            </p:cNvPr>
            <p:cNvSpPr txBox="1"/>
            <p:nvPr/>
          </p:nvSpPr>
          <p:spPr>
            <a:xfrm>
              <a:off x="6248534" y="4190147"/>
              <a:ext cx="345284" cy="5539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3000" b="1" dirty="0">
                  <a:solidFill>
                    <a:srgbClr val="FF0000"/>
                  </a:solidFill>
                  <a:latin typeface="Arial" pitchFamily="34" charset="0"/>
                </a:rPr>
                <a:t>?</a:t>
              </a:r>
            </a:p>
          </p:txBody>
        </p:sp>
        <p:sp>
          <p:nvSpPr>
            <p:cNvPr id="64" name="Textfeld 63">
              <a:extLst>
                <a:ext uri="{FF2B5EF4-FFF2-40B4-BE49-F238E27FC236}">
                  <a16:creationId xmlns:a16="http://schemas.microsoft.com/office/drawing/2014/main" id="{2E74613C-6729-4DE6-9D77-D731250BAAD3}"/>
                </a:ext>
              </a:extLst>
            </p:cNvPr>
            <p:cNvSpPr txBox="1"/>
            <p:nvPr/>
          </p:nvSpPr>
          <p:spPr>
            <a:xfrm>
              <a:off x="6637413" y="4370645"/>
              <a:ext cx="2122972" cy="2105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sz="1200" b="1" dirty="0">
                  <a:latin typeface="+mn-lt"/>
                </a:rPr>
                <a:t>What kind of expertise is existing?</a:t>
              </a:r>
            </a:p>
          </p:txBody>
        </p:sp>
      </p:grpSp>
      <p:sp>
        <p:nvSpPr>
          <p:cNvPr id="65" name="TextBox 35">
            <a:extLst>
              <a:ext uri="{FF2B5EF4-FFF2-40B4-BE49-F238E27FC236}">
                <a16:creationId xmlns:a16="http://schemas.microsoft.com/office/drawing/2014/main" id="{3B89EFDC-A012-4A9B-BA39-705599AE501C}"/>
              </a:ext>
            </a:extLst>
          </p:cNvPr>
          <p:cNvSpPr txBox="1"/>
          <p:nvPr/>
        </p:nvSpPr>
        <p:spPr>
          <a:xfrm>
            <a:off x="6248534" y="4190147"/>
            <a:ext cx="42030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rgbClr val="FF0000"/>
                </a:solidFill>
                <a:latin typeface="Arial" pitchFamily="34" charset="0"/>
              </a:rPr>
              <a:t>?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ED33606C-3430-48E6-A85A-E08C1584F606}"/>
              </a:ext>
            </a:extLst>
          </p:cNvPr>
          <p:cNvSpPr txBox="1"/>
          <p:nvPr/>
        </p:nvSpPr>
        <p:spPr>
          <a:xfrm>
            <a:off x="6637413" y="4370645"/>
            <a:ext cx="2122972" cy="1930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b="1">
                <a:latin typeface="+mn-lt"/>
              </a:rPr>
              <a:t>Who should be assigned?</a:t>
            </a: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75276E32-3D25-422F-BB29-9A83C10BA280}"/>
              </a:ext>
            </a:extLst>
          </p:cNvPr>
          <p:cNvSpPr/>
          <p:nvPr/>
        </p:nvSpPr>
        <p:spPr>
          <a:xfrm>
            <a:off x="4088674" y="1907177"/>
            <a:ext cx="4671704" cy="2280223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D6A4C06A-B3AD-4BBA-849B-C7451B5397AE}"/>
              </a:ext>
            </a:extLst>
          </p:cNvPr>
          <p:cNvSpPr/>
          <p:nvPr/>
        </p:nvSpPr>
        <p:spPr>
          <a:xfrm>
            <a:off x="5941679" y="4187401"/>
            <a:ext cx="2614491" cy="2282330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8F826798-EE9B-4FAC-85EC-C71F7C13A9CD}"/>
              </a:ext>
            </a:extLst>
          </p:cNvPr>
          <p:cNvSpPr/>
          <p:nvPr/>
        </p:nvSpPr>
        <p:spPr>
          <a:xfrm>
            <a:off x="3324198" y="5038141"/>
            <a:ext cx="2614491" cy="1053293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17669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984885"/>
          </a:xfrm>
        </p:spPr>
        <p:txBody>
          <a:bodyPr/>
          <a:lstStyle/>
          <a:p>
            <a:r>
              <a:rPr lang="en-US" sz="3200" b="1" noProof="0" dirty="0">
                <a:solidFill>
                  <a:srgbClr val="0065BD"/>
                </a:solidFill>
              </a:rPr>
              <a:t>1. Introduction</a:t>
            </a:r>
            <a:br>
              <a:rPr lang="en-US" sz="3200" noProof="0" dirty="0">
                <a:solidFill>
                  <a:srgbClr val="0065BD"/>
                </a:solidFill>
              </a:rPr>
            </a:br>
            <a:r>
              <a:rPr lang="en-US" sz="3200" noProof="0" dirty="0">
                <a:solidFill>
                  <a:srgbClr val="0065BD"/>
                </a:solidFill>
              </a:rPr>
              <a:t>Example Scenario</a:t>
            </a:r>
            <a:endParaRPr lang="en-US" sz="1350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090" y="1907177"/>
            <a:ext cx="8508999" cy="4554584"/>
          </a:xfrm>
        </p:spPr>
        <p:txBody>
          <a:bodyPr>
            <a:normAutofit/>
          </a:bodyPr>
          <a:lstStyle/>
          <a:p>
            <a:r>
              <a:rPr lang="en-US" b="1" noProof="0" dirty="0"/>
              <a:t>Apache Spark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Issues captured since early 2014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Versions from 0.9.0 to 2.1.0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# contributors - 1,146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# issues - 21,660</a:t>
            </a:r>
          </a:p>
        </p:txBody>
      </p: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60E0948B-E186-4AE8-A7C8-4D714B0827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  <p:cxnSp>
        <p:nvCxnSpPr>
          <p:cNvPr id="29" name="Straight Arrow Connector 37">
            <a:extLst>
              <a:ext uri="{FF2B5EF4-FFF2-40B4-BE49-F238E27FC236}">
                <a16:creationId xmlns:a16="http://schemas.microsoft.com/office/drawing/2014/main" id="{37B8724C-6929-4249-B35B-31BBB9D6A181}"/>
              </a:ext>
            </a:extLst>
          </p:cNvPr>
          <p:cNvCxnSpPr>
            <a:cxnSpLocks/>
          </p:cNvCxnSpPr>
          <p:nvPr/>
        </p:nvCxnSpPr>
        <p:spPr bwMode="auto">
          <a:xfrm>
            <a:off x="1286847" y="3371851"/>
            <a:ext cx="1" cy="78157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ED9C157B-36D1-4269-B533-C0959E1A18D7}"/>
              </a:ext>
            </a:extLst>
          </p:cNvPr>
          <p:cNvSpPr txBox="1"/>
          <p:nvPr/>
        </p:nvSpPr>
        <p:spPr>
          <a:xfrm>
            <a:off x="1113659" y="3458522"/>
            <a:ext cx="1627372" cy="4035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sz="1200" dirty="0">
                <a:latin typeface="+mn-lt"/>
              </a:rPr>
              <a:t>Analysis of</a:t>
            </a:r>
            <a:br>
              <a:rPr lang="en-US" sz="1200" dirty="0">
                <a:latin typeface="+mn-lt"/>
              </a:rPr>
            </a:br>
            <a:r>
              <a:rPr lang="en-US" sz="1200" dirty="0">
                <a:latin typeface="+mn-lt"/>
              </a:rPr>
              <a:t>existing issues</a:t>
            </a:r>
          </a:p>
        </p:txBody>
      </p:sp>
      <p:sp>
        <p:nvSpPr>
          <p:cNvPr id="44" name="TextBox 13">
            <a:extLst>
              <a:ext uri="{FF2B5EF4-FFF2-40B4-BE49-F238E27FC236}">
                <a16:creationId xmlns:a16="http://schemas.microsoft.com/office/drawing/2014/main" id="{9EE7780E-70C3-4A92-A1A9-23E7552295B6}"/>
              </a:ext>
            </a:extLst>
          </p:cNvPr>
          <p:cNvSpPr txBox="1"/>
          <p:nvPr/>
        </p:nvSpPr>
        <p:spPr>
          <a:xfrm>
            <a:off x="544845" y="4341105"/>
            <a:ext cx="1792157" cy="22506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defTabSz="34290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 panose="020B0604020202020204" pitchFamily="34" charset="0"/>
              </a:rPr>
              <a:t>Expertise Identification</a:t>
            </a:r>
          </a:p>
        </p:txBody>
      </p:sp>
      <p:grpSp>
        <p:nvGrpSpPr>
          <p:cNvPr id="46" name="Group 21">
            <a:extLst>
              <a:ext uri="{FF2B5EF4-FFF2-40B4-BE49-F238E27FC236}">
                <a16:creationId xmlns:a16="http://schemas.microsoft.com/office/drawing/2014/main" id="{C9417DA0-A9F0-420A-9F51-3A7F523F49D2}"/>
              </a:ext>
            </a:extLst>
          </p:cNvPr>
          <p:cNvGrpSpPr/>
          <p:nvPr/>
        </p:nvGrpSpPr>
        <p:grpSpPr>
          <a:xfrm>
            <a:off x="5776748" y="2230083"/>
            <a:ext cx="747182" cy="615178"/>
            <a:chOff x="4724400" y="2678714"/>
            <a:chExt cx="581848" cy="436264"/>
          </a:xfrm>
        </p:grpSpPr>
        <p:sp>
          <p:nvSpPr>
            <p:cNvPr id="47" name="Ellipse 9">
              <a:extLst>
                <a:ext uri="{FF2B5EF4-FFF2-40B4-BE49-F238E27FC236}">
                  <a16:creationId xmlns:a16="http://schemas.microsoft.com/office/drawing/2014/main" id="{6DEF9B7B-0B11-467C-A204-3E28393F8C5D}"/>
                </a:ext>
              </a:extLst>
            </p:cNvPr>
            <p:cNvSpPr/>
            <p:nvPr/>
          </p:nvSpPr>
          <p:spPr bwMode="auto">
            <a:xfrm>
              <a:off x="4786253" y="2678714"/>
              <a:ext cx="148854" cy="135129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48" name="Kreis 8">
              <a:extLst>
                <a:ext uri="{FF2B5EF4-FFF2-40B4-BE49-F238E27FC236}">
                  <a16:creationId xmlns:a16="http://schemas.microsoft.com/office/drawing/2014/main" id="{5369B906-F6B4-4AF9-9E27-7E04C9D2638B}"/>
                </a:ext>
              </a:extLst>
            </p:cNvPr>
            <p:cNvSpPr/>
            <p:nvPr/>
          </p:nvSpPr>
          <p:spPr bwMode="auto">
            <a:xfrm>
              <a:off x="4724400" y="2813843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49" name="Ellipse 9">
              <a:extLst>
                <a:ext uri="{FF2B5EF4-FFF2-40B4-BE49-F238E27FC236}">
                  <a16:creationId xmlns:a16="http://schemas.microsoft.com/office/drawing/2014/main" id="{B7BA979A-FD03-4531-A2F0-D76810DE00F0}"/>
                </a:ext>
              </a:extLst>
            </p:cNvPr>
            <p:cNvSpPr/>
            <p:nvPr/>
          </p:nvSpPr>
          <p:spPr bwMode="auto">
            <a:xfrm>
              <a:off x="5095542" y="2678714"/>
              <a:ext cx="148854" cy="135129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0" name="Kreis 8">
              <a:extLst>
                <a:ext uri="{FF2B5EF4-FFF2-40B4-BE49-F238E27FC236}">
                  <a16:creationId xmlns:a16="http://schemas.microsoft.com/office/drawing/2014/main" id="{4C385DDD-773A-45A9-BC2A-08EBAC47D549}"/>
                </a:ext>
              </a:extLst>
            </p:cNvPr>
            <p:cNvSpPr/>
            <p:nvPr/>
          </p:nvSpPr>
          <p:spPr bwMode="auto">
            <a:xfrm>
              <a:off x="5033689" y="2813843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1" name="TextBox 18">
              <a:extLst>
                <a:ext uri="{FF2B5EF4-FFF2-40B4-BE49-F238E27FC236}">
                  <a16:creationId xmlns:a16="http://schemas.microsoft.com/office/drawing/2014/main" id="{97BADD4E-D2DE-4B66-9E49-532928F20D17}"/>
                </a:ext>
              </a:extLst>
            </p:cNvPr>
            <p:cNvSpPr txBox="1"/>
            <p:nvPr/>
          </p:nvSpPr>
          <p:spPr>
            <a:xfrm>
              <a:off x="4823237" y="2955371"/>
              <a:ext cx="420909" cy="15960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3429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Arial" panose="020B0604020202020204" pitchFamily="34" charset="0"/>
                </a:rPr>
                <a:t>Users</a:t>
              </a:r>
              <a:endParaRPr lang="en-US" sz="1200" kern="0" dirty="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2" name="Group 33">
            <a:extLst>
              <a:ext uri="{FF2B5EF4-FFF2-40B4-BE49-F238E27FC236}">
                <a16:creationId xmlns:a16="http://schemas.microsoft.com/office/drawing/2014/main" id="{EB9D3763-B035-4025-9B50-058FB944A223}"/>
              </a:ext>
            </a:extLst>
          </p:cNvPr>
          <p:cNvGrpSpPr/>
          <p:nvPr/>
        </p:nvGrpSpPr>
        <p:grpSpPr>
          <a:xfrm>
            <a:off x="4337575" y="3115752"/>
            <a:ext cx="3625528" cy="869647"/>
            <a:chOff x="2286000" y="3352800"/>
            <a:chExt cx="4834037" cy="1159529"/>
          </a:xfrm>
          <a:solidFill>
            <a:schemeClr val="bg1"/>
          </a:solidFill>
        </p:grpSpPr>
        <p:sp>
          <p:nvSpPr>
            <p:cNvPr id="53" name="Rectangle 19">
              <a:extLst>
                <a:ext uri="{FF2B5EF4-FFF2-40B4-BE49-F238E27FC236}">
                  <a16:creationId xmlns:a16="http://schemas.microsoft.com/office/drawing/2014/main" id="{E78F2B55-7BCC-410D-A71D-481EBBB36DAB}"/>
                </a:ext>
              </a:extLst>
            </p:cNvPr>
            <p:cNvSpPr/>
            <p:nvPr/>
          </p:nvSpPr>
          <p:spPr bwMode="auto">
            <a:xfrm>
              <a:off x="2286000" y="3352800"/>
              <a:ext cx="4834037" cy="1159529"/>
            </a:xfrm>
            <a:prstGeom prst="rect">
              <a:avLst/>
            </a:prstGeom>
            <a:grpFill/>
            <a:ln w="12700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eaLnBrk="0" hangingPunct="0"/>
              <a:r>
                <a:rPr lang="en-US" sz="1050" dirty="0">
                  <a:solidFill>
                    <a:schemeClr val="tx1"/>
                  </a:solidFill>
                  <a:cs typeface="Arial" pitchFamily="34" charset="0"/>
                </a:rPr>
                <a:t>We want to use Spark SQL in our project, but we found that the Spark SQL performance is not very well as we expected.</a:t>
              </a:r>
            </a:p>
          </p:txBody>
        </p:sp>
        <p:sp>
          <p:nvSpPr>
            <p:cNvPr id="54" name="Rectangle 20">
              <a:extLst>
                <a:ext uri="{FF2B5EF4-FFF2-40B4-BE49-F238E27FC236}">
                  <a16:creationId xmlns:a16="http://schemas.microsoft.com/office/drawing/2014/main" id="{A7C23984-75B9-4A04-8F4D-0B39E7930D9C}"/>
                </a:ext>
              </a:extLst>
            </p:cNvPr>
            <p:cNvSpPr/>
            <p:nvPr/>
          </p:nvSpPr>
          <p:spPr bwMode="auto">
            <a:xfrm>
              <a:off x="2292707" y="3362739"/>
              <a:ext cx="1783308" cy="331526"/>
            </a:xfrm>
            <a:custGeom>
              <a:avLst/>
              <a:gdLst>
                <a:gd name="connsiteX0" fmla="*/ 0 w 1783308"/>
                <a:gd name="connsiteY0" fmla="*/ 0 h 450209"/>
                <a:gd name="connsiteX1" fmla="*/ 1783308 w 1783308"/>
                <a:gd name="connsiteY1" fmla="*/ 0 h 450209"/>
                <a:gd name="connsiteX2" fmla="*/ 1783308 w 1783308"/>
                <a:gd name="connsiteY2" fmla="*/ 450209 h 450209"/>
                <a:gd name="connsiteX3" fmla="*/ 0 w 1783308"/>
                <a:gd name="connsiteY3" fmla="*/ 450209 h 450209"/>
                <a:gd name="connsiteX4" fmla="*/ 0 w 1783308"/>
                <a:gd name="connsiteY4" fmla="*/ 0 h 450209"/>
                <a:gd name="connsiteX0" fmla="*/ 0 w 1783308"/>
                <a:gd name="connsiteY0" fmla="*/ 0 h 450414"/>
                <a:gd name="connsiteX1" fmla="*/ 1783308 w 1783308"/>
                <a:gd name="connsiteY1" fmla="*/ 0 h 450414"/>
                <a:gd name="connsiteX2" fmla="*/ 1783308 w 1783308"/>
                <a:gd name="connsiteY2" fmla="*/ 450209 h 450414"/>
                <a:gd name="connsiteX3" fmla="*/ 1583886 w 1783308"/>
                <a:gd name="connsiteY3" fmla="*/ 447230 h 450414"/>
                <a:gd name="connsiteX4" fmla="*/ 0 w 1783308"/>
                <a:gd name="connsiteY4" fmla="*/ 450209 h 450414"/>
                <a:gd name="connsiteX5" fmla="*/ 0 w 1783308"/>
                <a:gd name="connsiteY5" fmla="*/ 0 h 450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3308" h="450414">
                  <a:moveTo>
                    <a:pt x="0" y="0"/>
                  </a:moveTo>
                  <a:lnTo>
                    <a:pt x="1783308" y="0"/>
                  </a:lnTo>
                  <a:lnTo>
                    <a:pt x="1783308" y="450209"/>
                  </a:lnTo>
                  <a:cubicBezTo>
                    <a:pt x="1735448" y="451543"/>
                    <a:pt x="1631746" y="445896"/>
                    <a:pt x="1583886" y="447230"/>
                  </a:cubicBezTo>
                  <a:lnTo>
                    <a:pt x="0" y="4502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accent3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200" dirty="0">
                  <a:solidFill>
                    <a:schemeClr val="tx1"/>
                  </a:solidFill>
                  <a:cs typeface="Arial" pitchFamily="34" charset="0"/>
                </a:rPr>
                <a:t>SPARK-7393</a:t>
              </a:r>
            </a:p>
          </p:txBody>
        </p:sp>
      </p:grpSp>
      <p:cxnSp>
        <p:nvCxnSpPr>
          <p:cNvPr id="55" name="Straight Arrow Connector 23">
            <a:extLst>
              <a:ext uri="{FF2B5EF4-FFF2-40B4-BE49-F238E27FC236}">
                <a16:creationId xmlns:a16="http://schemas.microsoft.com/office/drawing/2014/main" id="{2FF75321-89D7-4A31-8DBE-2E2AF9FD612F}"/>
              </a:ext>
            </a:extLst>
          </p:cNvPr>
          <p:cNvCxnSpPr/>
          <p:nvPr/>
        </p:nvCxnSpPr>
        <p:spPr bwMode="auto">
          <a:xfrm>
            <a:off x="6119316" y="2869241"/>
            <a:ext cx="0" cy="246511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56" name="Group 24">
            <a:extLst>
              <a:ext uri="{FF2B5EF4-FFF2-40B4-BE49-F238E27FC236}">
                <a16:creationId xmlns:a16="http://schemas.microsoft.com/office/drawing/2014/main" id="{1F5D0DDE-AEEA-4E90-9BEF-B654E6532117}"/>
              </a:ext>
            </a:extLst>
          </p:cNvPr>
          <p:cNvGrpSpPr/>
          <p:nvPr/>
        </p:nvGrpSpPr>
        <p:grpSpPr>
          <a:xfrm>
            <a:off x="5293779" y="5038143"/>
            <a:ext cx="1662315" cy="896675"/>
            <a:chOff x="715944" y="3850709"/>
            <a:chExt cx="1170820" cy="611760"/>
          </a:xfrm>
        </p:grpSpPr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D62891D0-4380-41DF-950E-3908B0F8A5B1}"/>
                </a:ext>
              </a:extLst>
            </p:cNvPr>
            <p:cNvSpPr/>
            <p:nvPr/>
          </p:nvSpPr>
          <p:spPr bwMode="auto">
            <a:xfrm>
              <a:off x="1053919" y="3850709"/>
              <a:ext cx="148854" cy="135129"/>
            </a:xfrm>
            <a:prstGeom prst="ellips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8" name="Kreis 8">
              <a:extLst>
                <a:ext uri="{FF2B5EF4-FFF2-40B4-BE49-F238E27FC236}">
                  <a16:creationId xmlns:a16="http://schemas.microsoft.com/office/drawing/2014/main" id="{824E239B-C407-4760-AF5D-672280D0A625}"/>
                </a:ext>
              </a:extLst>
            </p:cNvPr>
            <p:cNvSpPr/>
            <p:nvPr/>
          </p:nvSpPr>
          <p:spPr bwMode="auto">
            <a:xfrm>
              <a:off x="992066" y="3985838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9" name="Ellipse 9">
              <a:extLst>
                <a:ext uri="{FF2B5EF4-FFF2-40B4-BE49-F238E27FC236}">
                  <a16:creationId xmlns:a16="http://schemas.microsoft.com/office/drawing/2014/main" id="{5D76093C-C938-40FF-B573-CD3DD24DD781}"/>
                </a:ext>
              </a:extLst>
            </p:cNvPr>
            <p:cNvSpPr/>
            <p:nvPr/>
          </p:nvSpPr>
          <p:spPr bwMode="auto">
            <a:xfrm>
              <a:off x="1363208" y="3850709"/>
              <a:ext cx="148854" cy="135129"/>
            </a:xfrm>
            <a:prstGeom prst="ellips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60" name="Kreis 8">
              <a:extLst>
                <a:ext uri="{FF2B5EF4-FFF2-40B4-BE49-F238E27FC236}">
                  <a16:creationId xmlns:a16="http://schemas.microsoft.com/office/drawing/2014/main" id="{1D34E188-149C-4468-B82E-5F452DF28D84}"/>
                </a:ext>
              </a:extLst>
            </p:cNvPr>
            <p:cNvSpPr/>
            <p:nvPr/>
          </p:nvSpPr>
          <p:spPr bwMode="auto">
            <a:xfrm>
              <a:off x="1301355" y="3985838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61" name="TextBox 13">
              <a:extLst>
                <a:ext uri="{FF2B5EF4-FFF2-40B4-BE49-F238E27FC236}">
                  <a16:creationId xmlns:a16="http://schemas.microsoft.com/office/drawing/2014/main" id="{CC300ACC-61D8-4CD7-A0F7-2B1600ABA82D}"/>
                </a:ext>
              </a:extLst>
            </p:cNvPr>
            <p:cNvSpPr txBox="1"/>
            <p:nvPr/>
          </p:nvSpPr>
          <p:spPr>
            <a:xfrm>
              <a:off x="715944" y="4127374"/>
              <a:ext cx="1170820" cy="3350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3429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Arial" panose="020B0604020202020204" pitchFamily="34" charset="0"/>
                </a:rPr>
                <a:t>Software Architects</a:t>
              </a:r>
            </a:p>
            <a:p>
              <a:pPr algn="ctr" defTabSz="3429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Arial" panose="020B0604020202020204" pitchFamily="34" charset="0"/>
                </a:rPr>
                <a:t>Software Developers</a:t>
              </a:r>
            </a:p>
          </p:txBody>
        </p:sp>
      </p:grpSp>
      <p:sp>
        <p:nvSpPr>
          <p:cNvPr id="62" name="Rectangle 27">
            <a:extLst>
              <a:ext uri="{FF2B5EF4-FFF2-40B4-BE49-F238E27FC236}">
                <a16:creationId xmlns:a16="http://schemas.microsoft.com/office/drawing/2014/main" id="{0E084171-C9AA-488F-A1BA-F2FB021FB7C7}"/>
              </a:ext>
            </a:extLst>
          </p:cNvPr>
          <p:cNvSpPr/>
          <p:nvPr/>
        </p:nvSpPr>
        <p:spPr bwMode="auto">
          <a:xfrm>
            <a:off x="5188273" y="4839587"/>
            <a:ext cx="1925474" cy="1251847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63" name="Straight Arrow Connector 37">
            <a:extLst>
              <a:ext uri="{FF2B5EF4-FFF2-40B4-BE49-F238E27FC236}">
                <a16:creationId xmlns:a16="http://schemas.microsoft.com/office/drawing/2014/main" id="{8067A59B-BBA3-46D1-B83F-210439EA304E}"/>
              </a:ext>
            </a:extLst>
          </p:cNvPr>
          <p:cNvCxnSpPr>
            <a:cxnSpLocks/>
            <a:stCxn id="62" idx="0"/>
            <a:endCxn id="53" idx="2"/>
          </p:cNvCxnSpPr>
          <p:nvPr/>
        </p:nvCxnSpPr>
        <p:spPr bwMode="auto">
          <a:xfrm flipH="1" flipV="1">
            <a:off x="6150339" y="3985399"/>
            <a:ext cx="671" cy="85418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37">
            <a:extLst>
              <a:ext uri="{FF2B5EF4-FFF2-40B4-BE49-F238E27FC236}">
                <a16:creationId xmlns:a16="http://schemas.microsoft.com/office/drawing/2014/main" id="{4EE004CB-D359-4382-BA01-A9C3E4C86E2B}"/>
              </a:ext>
            </a:extLst>
          </p:cNvPr>
          <p:cNvCxnSpPr>
            <a:cxnSpLocks/>
          </p:cNvCxnSpPr>
          <p:nvPr/>
        </p:nvCxnSpPr>
        <p:spPr bwMode="auto">
          <a:xfrm>
            <a:off x="2240752" y="4744020"/>
            <a:ext cx="0" cy="34711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37">
            <a:extLst>
              <a:ext uri="{FF2B5EF4-FFF2-40B4-BE49-F238E27FC236}">
                <a16:creationId xmlns:a16="http://schemas.microsoft.com/office/drawing/2014/main" id="{87B45B88-27EB-46F4-B1DB-A286E6214F57}"/>
              </a:ext>
            </a:extLst>
          </p:cNvPr>
          <p:cNvCxnSpPr>
            <a:cxnSpLocks/>
          </p:cNvCxnSpPr>
          <p:nvPr/>
        </p:nvCxnSpPr>
        <p:spPr bwMode="auto">
          <a:xfrm>
            <a:off x="1448607" y="4744020"/>
            <a:ext cx="0" cy="34711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4" name="Straight Arrow Connector 37">
            <a:extLst>
              <a:ext uri="{FF2B5EF4-FFF2-40B4-BE49-F238E27FC236}">
                <a16:creationId xmlns:a16="http://schemas.microsoft.com/office/drawing/2014/main" id="{B4C14A0D-87F4-4FB7-81FD-ADACA6762971}"/>
              </a:ext>
            </a:extLst>
          </p:cNvPr>
          <p:cNvCxnSpPr>
            <a:cxnSpLocks/>
          </p:cNvCxnSpPr>
          <p:nvPr/>
        </p:nvCxnSpPr>
        <p:spPr bwMode="auto">
          <a:xfrm>
            <a:off x="641095" y="4744020"/>
            <a:ext cx="0" cy="34711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5" name="Textfeld 74">
            <a:extLst>
              <a:ext uri="{FF2B5EF4-FFF2-40B4-BE49-F238E27FC236}">
                <a16:creationId xmlns:a16="http://schemas.microsoft.com/office/drawing/2014/main" id="{BE3BD5ED-442F-4917-96B4-92BBCE965C27}"/>
              </a:ext>
            </a:extLst>
          </p:cNvPr>
          <p:cNvSpPr txBox="1"/>
          <p:nvPr/>
        </p:nvSpPr>
        <p:spPr>
          <a:xfrm>
            <a:off x="207121" y="5147323"/>
            <a:ext cx="854969" cy="4035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sz="1200" dirty="0"/>
              <a:t>Architectural Elements</a:t>
            </a:r>
            <a:endParaRPr lang="de-DE" sz="1200" dirty="0">
              <a:latin typeface="+mn-lt"/>
            </a:endParaRP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E0BBB3D5-E0FF-4C3C-B85E-F980A8A471F5}"/>
              </a:ext>
            </a:extLst>
          </p:cNvPr>
          <p:cNvSpPr txBox="1"/>
          <p:nvPr/>
        </p:nvSpPr>
        <p:spPr>
          <a:xfrm>
            <a:off x="1048457" y="5159800"/>
            <a:ext cx="813686" cy="6315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de-DE" sz="1200" dirty="0">
                <a:latin typeface="+mn-lt"/>
              </a:rPr>
              <a:t>Software Quality Attributes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AA1989B3-F0E8-4280-95D8-555F44C61BD6}"/>
              </a:ext>
            </a:extLst>
          </p:cNvPr>
          <p:cNvSpPr txBox="1"/>
          <p:nvPr/>
        </p:nvSpPr>
        <p:spPr>
          <a:xfrm>
            <a:off x="1833909" y="5147323"/>
            <a:ext cx="813686" cy="1930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de-DE" sz="1200" dirty="0">
                <a:latin typeface="+mn-lt"/>
              </a:rPr>
              <a:t>…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0000D0A6-C360-48E9-B23F-C319B1AF12C5}"/>
              </a:ext>
            </a:extLst>
          </p:cNvPr>
          <p:cNvSpPr txBox="1"/>
          <p:nvPr/>
        </p:nvSpPr>
        <p:spPr>
          <a:xfrm>
            <a:off x="2787617" y="5801967"/>
            <a:ext cx="2320865" cy="1930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sz="1200" dirty="0">
                <a:latin typeface="+mn-lt"/>
              </a:rPr>
              <a:t>Expertise Profiles / Roles</a:t>
            </a:r>
          </a:p>
        </p:txBody>
      </p:sp>
      <p:cxnSp>
        <p:nvCxnSpPr>
          <p:cNvPr id="80" name="Straight Arrow Connector 37">
            <a:extLst>
              <a:ext uri="{FF2B5EF4-FFF2-40B4-BE49-F238E27FC236}">
                <a16:creationId xmlns:a16="http://schemas.microsoft.com/office/drawing/2014/main" id="{914EA94D-C63B-4312-9DD1-EA449E0EA7D8}"/>
              </a:ext>
            </a:extLst>
          </p:cNvPr>
          <p:cNvCxnSpPr>
            <a:cxnSpLocks/>
          </p:cNvCxnSpPr>
          <p:nvPr/>
        </p:nvCxnSpPr>
        <p:spPr bwMode="auto">
          <a:xfrm>
            <a:off x="2618072" y="5689239"/>
            <a:ext cx="2570201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Textfeld 40">
            <a:extLst>
              <a:ext uri="{FF2B5EF4-FFF2-40B4-BE49-F238E27FC236}">
                <a16:creationId xmlns:a16="http://schemas.microsoft.com/office/drawing/2014/main" id="{7BA33856-7045-474A-82C2-BD85C5185E46}"/>
              </a:ext>
            </a:extLst>
          </p:cNvPr>
          <p:cNvSpPr txBox="1"/>
          <p:nvPr/>
        </p:nvSpPr>
        <p:spPr>
          <a:xfrm>
            <a:off x="6523616" y="2681167"/>
            <a:ext cx="2032555" cy="4035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dirty="0">
                <a:latin typeface="+mn-lt"/>
              </a:rPr>
              <a:t>Create new feature request (incl. design task)</a:t>
            </a:r>
          </a:p>
        </p:txBody>
      </p:sp>
      <p:cxnSp>
        <p:nvCxnSpPr>
          <p:cNvPr id="42" name="Straight Arrow Connector 37">
            <a:extLst>
              <a:ext uri="{FF2B5EF4-FFF2-40B4-BE49-F238E27FC236}">
                <a16:creationId xmlns:a16="http://schemas.microsoft.com/office/drawing/2014/main" id="{B6F5BE45-F27F-4562-B2BF-C37075A9825A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150339" y="3985399"/>
            <a:ext cx="671" cy="85418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A2FD4FB5-E3B7-4C76-BC20-6BB83D459DA3}"/>
              </a:ext>
            </a:extLst>
          </p:cNvPr>
          <p:cNvGrpSpPr/>
          <p:nvPr/>
        </p:nvGrpSpPr>
        <p:grpSpPr>
          <a:xfrm>
            <a:off x="2389119" y="5046885"/>
            <a:ext cx="3057630" cy="553998"/>
            <a:chOff x="6248534" y="4190147"/>
            <a:chExt cx="2511851" cy="553998"/>
          </a:xfrm>
        </p:grpSpPr>
        <p:sp>
          <p:nvSpPr>
            <p:cNvPr id="64" name="TextBox 35">
              <a:extLst>
                <a:ext uri="{FF2B5EF4-FFF2-40B4-BE49-F238E27FC236}">
                  <a16:creationId xmlns:a16="http://schemas.microsoft.com/office/drawing/2014/main" id="{21E345F5-4B56-437E-AFAD-C5A6BCC57AB3}"/>
                </a:ext>
              </a:extLst>
            </p:cNvPr>
            <p:cNvSpPr txBox="1"/>
            <p:nvPr/>
          </p:nvSpPr>
          <p:spPr>
            <a:xfrm>
              <a:off x="6248534" y="4190147"/>
              <a:ext cx="345284" cy="55399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3000" b="1" dirty="0">
                  <a:solidFill>
                    <a:srgbClr val="FF0000"/>
                  </a:solidFill>
                  <a:latin typeface="Arial" pitchFamily="34" charset="0"/>
                </a:rPr>
                <a:t>?</a:t>
              </a:r>
            </a:p>
          </p:txBody>
        </p:sp>
        <p:sp>
          <p:nvSpPr>
            <p:cNvPr id="65" name="Textfeld 64">
              <a:extLst>
                <a:ext uri="{FF2B5EF4-FFF2-40B4-BE49-F238E27FC236}">
                  <a16:creationId xmlns:a16="http://schemas.microsoft.com/office/drawing/2014/main" id="{E98058B5-0485-4D55-9021-C6A0975204C9}"/>
                </a:ext>
              </a:extLst>
            </p:cNvPr>
            <p:cNvSpPr txBox="1"/>
            <p:nvPr/>
          </p:nvSpPr>
          <p:spPr>
            <a:xfrm>
              <a:off x="6637413" y="4292267"/>
              <a:ext cx="2122972" cy="42101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en-US" sz="1200" b="1" dirty="0">
                  <a:latin typeface="+mn-lt"/>
                </a:rPr>
                <a:t>Are there specific roles with certain responsibilities or influence?</a:t>
              </a:r>
            </a:p>
          </p:txBody>
        </p:sp>
      </p:grpSp>
      <p:sp>
        <p:nvSpPr>
          <p:cNvPr id="66" name="TextBox 35">
            <a:extLst>
              <a:ext uri="{FF2B5EF4-FFF2-40B4-BE49-F238E27FC236}">
                <a16:creationId xmlns:a16="http://schemas.microsoft.com/office/drawing/2014/main" id="{8E061270-4C0C-436D-8820-0638572147B0}"/>
              </a:ext>
            </a:extLst>
          </p:cNvPr>
          <p:cNvSpPr txBox="1"/>
          <p:nvPr/>
        </p:nvSpPr>
        <p:spPr>
          <a:xfrm>
            <a:off x="6248534" y="4190147"/>
            <a:ext cx="42030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rgbClr val="FF0000"/>
                </a:solidFill>
                <a:latin typeface="Arial" pitchFamily="34" charset="0"/>
              </a:rPr>
              <a:t>?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F880F356-CD64-4EA6-9895-6C9ACFF420C7}"/>
              </a:ext>
            </a:extLst>
          </p:cNvPr>
          <p:cNvSpPr txBox="1"/>
          <p:nvPr/>
        </p:nvSpPr>
        <p:spPr>
          <a:xfrm>
            <a:off x="6637413" y="4370645"/>
            <a:ext cx="2122972" cy="1930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b="1">
                <a:latin typeface="+mn-lt"/>
              </a:rPr>
              <a:t>Who should be assigned?</a:t>
            </a: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327CD8E4-2681-421D-ADF6-DC8CC809AE30}"/>
              </a:ext>
            </a:extLst>
          </p:cNvPr>
          <p:cNvSpPr/>
          <p:nvPr/>
        </p:nvSpPr>
        <p:spPr>
          <a:xfrm>
            <a:off x="5277954" y="4229259"/>
            <a:ext cx="3355017" cy="668329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0AACC34D-ABC6-42B5-BF56-F77607189ED5}"/>
              </a:ext>
            </a:extLst>
          </p:cNvPr>
          <p:cNvSpPr/>
          <p:nvPr/>
        </p:nvSpPr>
        <p:spPr>
          <a:xfrm>
            <a:off x="65047" y="1849176"/>
            <a:ext cx="8695337" cy="2381617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52077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984885"/>
          </a:xfrm>
        </p:spPr>
        <p:txBody>
          <a:bodyPr/>
          <a:lstStyle/>
          <a:p>
            <a:r>
              <a:rPr lang="en-US" sz="3200" b="1" noProof="0" dirty="0">
                <a:solidFill>
                  <a:srgbClr val="0065BD"/>
                </a:solidFill>
              </a:rPr>
              <a:t>1. Introduction</a:t>
            </a:r>
            <a:br>
              <a:rPr lang="en-US" sz="3200" noProof="0" dirty="0">
                <a:solidFill>
                  <a:srgbClr val="0065BD"/>
                </a:solidFill>
              </a:rPr>
            </a:br>
            <a:r>
              <a:rPr lang="en-US" sz="3200" noProof="0" dirty="0">
                <a:solidFill>
                  <a:srgbClr val="0065BD"/>
                </a:solidFill>
              </a:rPr>
              <a:t>Example Scenario</a:t>
            </a:r>
            <a:endParaRPr lang="en-US" sz="1350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090" y="1907177"/>
            <a:ext cx="8508999" cy="4554584"/>
          </a:xfrm>
        </p:spPr>
        <p:txBody>
          <a:bodyPr>
            <a:normAutofit/>
          </a:bodyPr>
          <a:lstStyle/>
          <a:p>
            <a:r>
              <a:rPr lang="en-US" b="1" noProof="0" dirty="0"/>
              <a:t>Apache Spark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Issues captured since early 2014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Versions from 0.9.0 to 2.1.0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# contributors - 1,146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# issues - 21,660</a:t>
            </a:r>
          </a:p>
        </p:txBody>
      </p: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60E0948B-E186-4AE8-A7C8-4D714B0827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  <p:cxnSp>
        <p:nvCxnSpPr>
          <p:cNvPr id="29" name="Straight Arrow Connector 37">
            <a:extLst>
              <a:ext uri="{FF2B5EF4-FFF2-40B4-BE49-F238E27FC236}">
                <a16:creationId xmlns:a16="http://schemas.microsoft.com/office/drawing/2014/main" id="{37B8724C-6929-4249-B35B-31BBB9D6A181}"/>
              </a:ext>
            </a:extLst>
          </p:cNvPr>
          <p:cNvCxnSpPr>
            <a:cxnSpLocks/>
          </p:cNvCxnSpPr>
          <p:nvPr/>
        </p:nvCxnSpPr>
        <p:spPr bwMode="auto">
          <a:xfrm>
            <a:off x="1286847" y="3371851"/>
            <a:ext cx="1" cy="78157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ED9C157B-36D1-4269-B533-C0959E1A18D7}"/>
              </a:ext>
            </a:extLst>
          </p:cNvPr>
          <p:cNvSpPr txBox="1"/>
          <p:nvPr/>
        </p:nvSpPr>
        <p:spPr>
          <a:xfrm>
            <a:off x="1113659" y="3458522"/>
            <a:ext cx="1627372" cy="4035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sz="1200" dirty="0">
                <a:latin typeface="+mn-lt"/>
              </a:rPr>
              <a:t>Analysis of</a:t>
            </a:r>
            <a:br>
              <a:rPr lang="en-US" sz="1200" dirty="0">
                <a:latin typeface="+mn-lt"/>
              </a:rPr>
            </a:br>
            <a:r>
              <a:rPr lang="en-US" sz="1200" dirty="0">
                <a:latin typeface="+mn-lt"/>
              </a:rPr>
              <a:t>existing issues</a:t>
            </a:r>
          </a:p>
        </p:txBody>
      </p:sp>
      <p:sp>
        <p:nvSpPr>
          <p:cNvPr id="44" name="TextBox 13">
            <a:extLst>
              <a:ext uri="{FF2B5EF4-FFF2-40B4-BE49-F238E27FC236}">
                <a16:creationId xmlns:a16="http://schemas.microsoft.com/office/drawing/2014/main" id="{9EE7780E-70C3-4A92-A1A9-23E7552295B6}"/>
              </a:ext>
            </a:extLst>
          </p:cNvPr>
          <p:cNvSpPr txBox="1"/>
          <p:nvPr/>
        </p:nvSpPr>
        <p:spPr>
          <a:xfrm>
            <a:off x="544845" y="4341105"/>
            <a:ext cx="1792157" cy="22506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defTabSz="34290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 panose="020B0604020202020204" pitchFamily="34" charset="0"/>
              </a:rPr>
              <a:t>Expertise Identification</a:t>
            </a:r>
          </a:p>
        </p:txBody>
      </p:sp>
      <p:cxnSp>
        <p:nvCxnSpPr>
          <p:cNvPr id="45" name="Straight Arrow Connector 37">
            <a:extLst>
              <a:ext uri="{FF2B5EF4-FFF2-40B4-BE49-F238E27FC236}">
                <a16:creationId xmlns:a16="http://schemas.microsoft.com/office/drawing/2014/main" id="{B4666FA6-9594-415F-BFCB-BF0E20BED8E2}"/>
              </a:ext>
            </a:extLst>
          </p:cNvPr>
          <p:cNvCxnSpPr>
            <a:cxnSpLocks/>
          </p:cNvCxnSpPr>
          <p:nvPr/>
        </p:nvCxnSpPr>
        <p:spPr bwMode="auto">
          <a:xfrm>
            <a:off x="2618072" y="4466476"/>
            <a:ext cx="3555850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6" name="Group 21">
            <a:extLst>
              <a:ext uri="{FF2B5EF4-FFF2-40B4-BE49-F238E27FC236}">
                <a16:creationId xmlns:a16="http://schemas.microsoft.com/office/drawing/2014/main" id="{C9417DA0-A9F0-420A-9F51-3A7F523F49D2}"/>
              </a:ext>
            </a:extLst>
          </p:cNvPr>
          <p:cNvGrpSpPr/>
          <p:nvPr/>
        </p:nvGrpSpPr>
        <p:grpSpPr>
          <a:xfrm>
            <a:off x="5776748" y="2230083"/>
            <a:ext cx="747182" cy="615178"/>
            <a:chOff x="4724400" y="2678714"/>
            <a:chExt cx="581848" cy="436264"/>
          </a:xfrm>
        </p:grpSpPr>
        <p:sp>
          <p:nvSpPr>
            <p:cNvPr id="47" name="Ellipse 9">
              <a:extLst>
                <a:ext uri="{FF2B5EF4-FFF2-40B4-BE49-F238E27FC236}">
                  <a16:creationId xmlns:a16="http://schemas.microsoft.com/office/drawing/2014/main" id="{6DEF9B7B-0B11-467C-A204-3E28393F8C5D}"/>
                </a:ext>
              </a:extLst>
            </p:cNvPr>
            <p:cNvSpPr/>
            <p:nvPr/>
          </p:nvSpPr>
          <p:spPr bwMode="auto">
            <a:xfrm>
              <a:off x="4786253" y="2678714"/>
              <a:ext cx="148854" cy="135129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48" name="Kreis 8">
              <a:extLst>
                <a:ext uri="{FF2B5EF4-FFF2-40B4-BE49-F238E27FC236}">
                  <a16:creationId xmlns:a16="http://schemas.microsoft.com/office/drawing/2014/main" id="{5369B906-F6B4-4AF9-9E27-7E04C9D2638B}"/>
                </a:ext>
              </a:extLst>
            </p:cNvPr>
            <p:cNvSpPr/>
            <p:nvPr/>
          </p:nvSpPr>
          <p:spPr bwMode="auto">
            <a:xfrm>
              <a:off x="4724400" y="2813843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49" name="Ellipse 9">
              <a:extLst>
                <a:ext uri="{FF2B5EF4-FFF2-40B4-BE49-F238E27FC236}">
                  <a16:creationId xmlns:a16="http://schemas.microsoft.com/office/drawing/2014/main" id="{B7BA979A-FD03-4531-A2F0-D76810DE00F0}"/>
                </a:ext>
              </a:extLst>
            </p:cNvPr>
            <p:cNvSpPr/>
            <p:nvPr/>
          </p:nvSpPr>
          <p:spPr bwMode="auto">
            <a:xfrm>
              <a:off x="5095542" y="2678714"/>
              <a:ext cx="148854" cy="135129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0" name="Kreis 8">
              <a:extLst>
                <a:ext uri="{FF2B5EF4-FFF2-40B4-BE49-F238E27FC236}">
                  <a16:creationId xmlns:a16="http://schemas.microsoft.com/office/drawing/2014/main" id="{4C385DDD-773A-45A9-BC2A-08EBAC47D549}"/>
                </a:ext>
              </a:extLst>
            </p:cNvPr>
            <p:cNvSpPr/>
            <p:nvPr/>
          </p:nvSpPr>
          <p:spPr bwMode="auto">
            <a:xfrm>
              <a:off x="5033689" y="2813843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1" name="TextBox 18">
              <a:extLst>
                <a:ext uri="{FF2B5EF4-FFF2-40B4-BE49-F238E27FC236}">
                  <a16:creationId xmlns:a16="http://schemas.microsoft.com/office/drawing/2014/main" id="{97BADD4E-D2DE-4B66-9E49-532928F20D17}"/>
                </a:ext>
              </a:extLst>
            </p:cNvPr>
            <p:cNvSpPr txBox="1"/>
            <p:nvPr/>
          </p:nvSpPr>
          <p:spPr>
            <a:xfrm>
              <a:off x="4823237" y="2955371"/>
              <a:ext cx="420909" cy="15960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3429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Arial" panose="020B0604020202020204" pitchFamily="34" charset="0"/>
                </a:rPr>
                <a:t>Users</a:t>
              </a:r>
              <a:endParaRPr lang="en-US" sz="1200" kern="0" dirty="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2" name="Group 33">
            <a:extLst>
              <a:ext uri="{FF2B5EF4-FFF2-40B4-BE49-F238E27FC236}">
                <a16:creationId xmlns:a16="http://schemas.microsoft.com/office/drawing/2014/main" id="{EB9D3763-B035-4025-9B50-058FB944A223}"/>
              </a:ext>
            </a:extLst>
          </p:cNvPr>
          <p:cNvGrpSpPr/>
          <p:nvPr/>
        </p:nvGrpSpPr>
        <p:grpSpPr>
          <a:xfrm>
            <a:off x="4337575" y="3115752"/>
            <a:ext cx="3625528" cy="869647"/>
            <a:chOff x="2286000" y="3352800"/>
            <a:chExt cx="4834037" cy="1159529"/>
          </a:xfrm>
          <a:solidFill>
            <a:schemeClr val="bg1"/>
          </a:solidFill>
        </p:grpSpPr>
        <p:sp>
          <p:nvSpPr>
            <p:cNvPr id="53" name="Rectangle 19">
              <a:extLst>
                <a:ext uri="{FF2B5EF4-FFF2-40B4-BE49-F238E27FC236}">
                  <a16:creationId xmlns:a16="http://schemas.microsoft.com/office/drawing/2014/main" id="{E78F2B55-7BCC-410D-A71D-481EBBB36DAB}"/>
                </a:ext>
              </a:extLst>
            </p:cNvPr>
            <p:cNvSpPr/>
            <p:nvPr/>
          </p:nvSpPr>
          <p:spPr bwMode="auto">
            <a:xfrm>
              <a:off x="2286000" y="3352800"/>
              <a:ext cx="4834037" cy="1159529"/>
            </a:xfrm>
            <a:prstGeom prst="rect">
              <a:avLst/>
            </a:prstGeom>
            <a:grpFill/>
            <a:ln w="12700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eaLnBrk="0" hangingPunct="0"/>
              <a:r>
                <a:rPr lang="en-US" sz="1050" dirty="0">
                  <a:solidFill>
                    <a:schemeClr val="tx1"/>
                  </a:solidFill>
                  <a:cs typeface="Arial" pitchFamily="34" charset="0"/>
                </a:rPr>
                <a:t>We want to use Spark SQL in our project, but we found that the Spark SQL performance is not very well as we expected.</a:t>
              </a:r>
            </a:p>
          </p:txBody>
        </p:sp>
        <p:sp>
          <p:nvSpPr>
            <p:cNvPr id="54" name="Rectangle 20">
              <a:extLst>
                <a:ext uri="{FF2B5EF4-FFF2-40B4-BE49-F238E27FC236}">
                  <a16:creationId xmlns:a16="http://schemas.microsoft.com/office/drawing/2014/main" id="{A7C23984-75B9-4A04-8F4D-0B39E7930D9C}"/>
                </a:ext>
              </a:extLst>
            </p:cNvPr>
            <p:cNvSpPr/>
            <p:nvPr/>
          </p:nvSpPr>
          <p:spPr bwMode="auto">
            <a:xfrm>
              <a:off x="2292707" y="3362739"/>
              <a:ext cx="1783308" cy="331526"/>
            </a:xfrm>
            <a:custGeom>
              <a:avLst/>
              <a:gdLst>
                <a:gd name="connsiteX0" fmla="*/ 0 w 1783308"/>
                <a:gd name="connsiteY0" fmla="*/ 0 h 450209"/>
                <a:gd name="connsiteX1" fmla="*/ 1783308 w 1783308"/>
                <a:gd name="connsiteY1" fmla="*/ 0 h 450209"/>
                <a:gd name="connsiteX2" fmla="*/ 1783308 w 1783308"/>
                <a:gd name="connsiteY2" fmla="*/ 450209 h 450209"/>
                <a:gd name="connsiteX3" fmla="*/ 0 w 1783308"/>
                <a:gd name="connsiteY3" fmla="*/ 450209 h 450209"/>
                <a:gd name="connsiteX4" fmla="*/ 0 w 1783308"/>
                <a:gd name="connsiteY4" fmla="*/ 0 h 450209"/>
                <a:gd name="connsiteX0" fmla="*/ 0 w 1783308"/>
                <a:gd name="connsiteY0" fmla="*/ 0 h 450414"/>
                <a:gd name="connsiteX1" fmla="*/ 1783308 w 1783308"/>
                <a:gd name="connsiteY1" fmla="*/ 0 h 450414"/>
                <a:gd name="connsiteX2" fmla="*/ 1783308 w 1783308"/>
                <a:gd name="connsiteY2" fmla="*/ 450209 h 450414"/>
                <a:gd name="connsiteX3" fmla="*/ 1583886 w 1783308"/>
                <a:gd name="connsiteY3" fmla="*/ 447230 h 450414"/>
                <a:gd name="connsiteX4" fmla="*/ 0 w 1783308"/>
                <a:gd name="connsiteY4" fmla="*/ 450209 h 450414"/>
                <a:gd name="connsiteX5" fmla="*/ 0 w 1783308"/>
                <a:gd name="connsiteY5" fmla="*/ 0 h 450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3308" h="450414">
                  <a:moveTo>
                    <a:pt x="0" y="0"/>
                  </a:moveTo>
                  <a:lnTo>
                    <a:pt x="1783308" y="0"/>
                  </a:lnTo>
                  <a:lnTo>
                    <a:pt x="1783308" y="450209"/>
                  </a:lnTo>
                  <a:cubicBezTo>
                    <a:pt x="1735448" y="451543"/>
                    <a:pt x="1631746" y="445896"/>
                    <a:pt x="1583886" y="447230"/>
                  </a:cubicBezTo>
                  <a:lnTo>
                    <a:pt x="0" y="4502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accent3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200" dirty="0">
                  <a:solidFill>
                    <a:schemeClr val="tx1"/>
                  </a:solidFill>
                  <a:cs typeface="Arial" pitchFamily="34" charset="0"/>
                </a:rPr>
                <a:t>SPARK-7393</a:t>
              </a:r>
            </a:p>
          </p:txBody>
        </p:sp>
      </p:grpSp>
      <p:cxnSp>
        <p:nvCxnSpPr>
          <p:cNvPr id="55" name="Straight Arrow Connector 23">
            <a:extLst>
              <a:ext uri="{FF2B5EF4-FFF2-40B4-BE49-F238E27FC236}">
                <a16:creationId xmlns:a16="http://schemas.microsoft.com/office/drawing/2014/main" id="{2FF75321-89D7-4A31-8DBE-2E2AF9FD612F}"/>
              </a:ext>
            </a:extLst>
          </p:cNvPr>
          <p:cNvCxnSpPr/>
          <p:nvPr/>
        </p:nvCxnSpPr>
        <p:spPr bwMode="auto">
          <a:xfrm>
            <a:off x="6119316" y="2869241"/>
            <a:ext cx="0" cy="246511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56" name="Group 24">
            <a:extLst>
              <a:ext uri="{FF2B5EF4-FFF2-40B4-BE49-F238E27FC236}">
                <a16:creationId xmlns:a16="http://schemas.microsoft.com/office/drawing/2014/main" id="{1F5D0DDE-AEEA-4E90-9BEF-B654E6532117}"/>
              </a:ext>
            </a:extLst>
          </p:cNvPr>
          <p:cNvGrpSpPr/>
          <p:nvPr/>
        </p:nvGrpSpPr>
        <p:grpSpPr>
          <a:xfrm>
            <a:off x="5293779" y="5038143"/>
            <a:ext cx="1662315" cy="896675"/>
            <a:chOff x="715944" y="3850709"/>
            <a:chExt cx="1170820" cy="611760"/>
          </a:xfrm>
        </p:grpSpPr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D62891D0-4380-41DF-950E-3908B0F8A5B1}"/>
                </a:ext>
              </a:extLst>
            </p:cNvPr>
            <p:cNvSpPr/>
            <p:nvPr/>
          </p:nvSpPr>
          <p:spPr bwMode="auto">
            <a:xfrm>
              <a:off x="1053919" y="3850709"/>
              <a:ext cx="148854" cy="135129"/>
            </a:xfrm>
            <a:prstGeom prst="ellips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8" name="Kreis 8">
              <a:extLst>
                <a:ext uri="{FF2B5EF4-FFF2-40B4-BE49-F238E27FC236}">
                  <a16:creationId xmlns:a16="http://schemas.microsoft.com/office/drawing/2014/main" id="{824E239B-C407-4760-AF5D-672280D0A625}"/>
                </a:ext>
              </a:extLst>
            </p:cNvPr>
            <p:cNvSpPr/>
            <p:nvPr/>
          </p:nvSpPr>
          <p:spPr bwMode="auto">
            <a:xfrm>
              <a:off x="992066" y="3985838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9" name="Ellipse 9">
              <a:extLst>
                <a:ext uri="{FF2B5EF4-FFF2-40B4-BE49-F238E27FC236}">
                  <a16:creationId xmlns:a16="http://schemas.microsoft.com/office/drawing/2014/main" id="{5D76093C-C938-40FF-B573-CD3DD24DD781}"/>
                </a:ext>
              </a:extLst>
            </p:cNvPr>
            <p:cNvSpPr/>
            <p:nvPr/>
          </p:nvSpPr>
          <p:spPr bwMode="auto">
            <a:xfrm>
              <a:off x="1363208" y="3850709"/>
              <a:ext cx="148854" cy="135129"/>
            </a:xfrm>
            <a:prstGeom prst="ellips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60" name="Kreis 8">
              <a:extLst>
                <a:ext uri="{FF2B5EF4-FFF2-40B4-BE49-F238E27FC236}">
                  <a16:creationId xmlns:a16="http://schemas.microsoft.com/office/drawing/2014/main" id="{1D34E188-149C-4468-B82E-5F452DF28D84}"/>
                </a:ext>
              </a:extLst>
            </p:cNvPr>
            <p:cNvSpPr/>
            <p:nvPr/>
          </p:nvSpPr>
          <p:spPr bwMode="auto">
            <a:xfrm>
              <a:off x="1301355" y="3985838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61" name="TextBox 13">
              <a:extLst>
                <a:ext uri="{FF2B5EF4-FFF2-40B4-BE49-F238E27FC236}">
                  <a16:creationId xmlns:a16="http://schemas.microsoft.com/office/drawing/2014/main" id="{CC300ACC-61D8-4CD7-A0F7-2B1600ABA82D}"/>
                </a:ext>
              </a:extLst>
            </p:cNvPr>
            <p:cNvSpPr txBox="1"/>
            <p:nvPr/>
          </p:nvSpPr>
          <p:spPr>
            <a:xfrm>
              <a:off x="715944" y="4127374"/>
              <a:ext cx="1170820" cy="3350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3429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Arial" panose="020B0604020202020204" pitchFamily="34" charset="0"/>
                </a:rPr>
                <a:t>Software Architects</a:t>
              </a:r>
            </a:p>
            <a:p>
              <a:pPr algn="ctr" defTabSz="3429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Arial" panose="020B0604020202020204" pitchFamily="34" charset="0"/>
                </a:rPr>
                <a:t>Software Developers</a:t>
              </a:r>
            </a:p>
          </p:txBody>
        </p:sp>
      </p:grpSp>
      <p:sp>
        <p:nvSpPr>
          <p:cNvPr id="62" name="Rectangle 27">
            <a:extLst>
              <a:ext uri="{FF2B5EF4-FFF2-40B4-BE49-F238E27FC236}">
                <a16:creationId xmlns:a16="http://schemas.microsoft.com/office/drawing/2014/main" id="{0E084171-C9AA-488F-A1BA-F2FB021FB7C7}"/>
              </a:ext>
            </a:extLst>
          </p:cNvPr>
          <p:cNvSpPr/>
          <p:nvPr/>
        </p:nvSpPr>
        <p:spPr bwMode="auto">
          <a:xfrm>
            <a:off x="5188273" y="4839587"/>
            <a:ext cx="1925474" cy="1251847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63" name="Straight Arrow Connector 37">
            <a:extLst>
              <a:ext uri="{FF2B5EF4-FFF2-40B4-BE49-F238E27FC236}">
                <a16:creationId xmlns:a16="http://schemas.microsoft.com/office/drawing/2014/main" id="{8067A59B-BBA3-46D1-B83F-210439EA304E}"/>
              </a:ext>
            </a:extLst>
          </p:cNvPr>
          <p:cNvCxnSpPr>
            <a:cxnSpLocks/>
            <a:stCxn id="62" idx="0"/>
            <a:endCxn id="53" idx="2"/>
          </p:cNvCxnSpPr>
          <p:nvPr/>
        </p:nvCxnSpPr>
        <p:spPr bwMode="auto">
          <a:xfrm flipH="1" flipV="1">
            <a:off x="6150339" y="3985399"/>
            <a:ext cx="671" cy="85418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37">
            <a:extLst>
              <a:ext uri="{FF2B5EF4-FFF2-40B4-BE49-F238E27FC236}">
                <a16:creationId xmlns:a16="http://schemas.microsoft.com/office/drawing/2014/main" id="{4EE004CB-D359-4382-BA01-A9C3E4C86E2B}"/>
              </a:ext>
            </a:extLst>
          </p:cNvPr>
          <p:cNvCxnSpPr>
            <a:cxnSpLocks/>
          </p:cNvCxnSpPr>
          <p:nvPr/>
        </p:nvCxnSpPr>
        <p:spPr bwMode="auto">
          <a:xfrm>
            <a:off x="2240752" y="4744020"/>
            <a:ext cx="0" cy="34711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37">
            <a:extLst>
              <a:ext uri="{FF2B5EF4-FFF2-40B4-BE49-F238E27FC236}">
                <a16:creationId xmlns:a16="http://schemas.microsoft.com/office/drawing/2014/main" id="{87B45B88-27EB-46F4-B1DB-A286E6214F57}"/>
              </a:ext>
            </a:extLst>
          </p:cNvPr>
          <p:cNvCxnSpPr>
            <a:cxnSpLocks/>
          </p:cNvCxnSpPr>
          <p:nvPr/>
        </p:nvCxnSpPr>
        <p:spPr bwMode="auto">
          <a:xfrm>
            <a:off x="1448607" y="4744020"/>
            <a:ext cx="0" cy="34711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4" name="Straight Arrow Connector 37">
            <a:extLst>
              <a:ext uri="{FF2B5EF4-FFF2-40B4-BE49-F238E27FC236}">
                <a16:creationId xmlns:a16="http://schemas.microsoft.com/office/drawing/2014/main" id="{B4C14A0D-87F4-4FB7-81FD-ADACA6762971}"/>
              </a:ext>
            </a:extLst>
          </p:cNvPr>
          <p:cNvCxnSpPr>
            <a:cxnSpLocks/>
          </p:cNvCxnSpPr>
          <p:nvPr/>
        </p:nvCxnSpPr>
        <p:spPr bwMode="auto">
          <a:xfrm>
            <a:off x="641095" y="4744020"/>
            <a:ext cx="0" cy="34711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5" name="Textfeld 74">
            <a:extLst>
              <a:ext uri="{FF2B5EF4-FFF2-40B4-BE49-F238E27FC236}">
                <a16:creationId xmlns:a16="http://schemas.microsoft.com/office/drawing/2014/main" id="{BE3BD5ED-442F-4917-96B4-92BBCE965C27}"/>
              </a:ext>
            </a:extLst>
          </p:cNvPr>
          <p:cNvSpPr txBox="1"/>
          <p:nvPr/>
        </p:nvSpPr>
        <p:spPr>
          <a:xfrm>
            <a:off x="207121" y="5147323"/>
            <a:ext cx="854969" cy="4035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sz="1200" dirty="0"/>
              <a:t>Architectural Elements</a:t>
            </a:r>
            <a:endParaRPr lang="de-DE" sz="1200" dirty="0">
              <a:latin typeface="+mn-lt"/>
            </a:endParaRP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E0BBB3D5-E0FF-4C3C-B85E-F980A8A471F5}"/>
              </a:ext>
            </a:extLst>
          </p:cNvPr>
          <p:cNvSpPr txBox="1"/>
          <p:nvPr/>
        </p:nvSpPr>
        <p:spPr>
          <a:xfrm>
            <a:off x="1048457" y="5159800"/>
            <a:ext cx="813686" cy="6315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de-DE" sz="1200" dirty="0">
                <a:latin typeface="+mn-lt"/>
              </a:rPr>
              <a:t>Software Quality Attributes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AA1989B3-F0E8-4280-95D8-555F44C61BD6}"/>
              </a:ext>
            </a:extLst>
          </p:cNvPr>
          <p:cNvSpPr txBox="1"/>
          <p:nvPr/>
        </p:nvSpPr>
        <p:spPr>
          <a:xfrm>
            <a:off x="1833909" y="5147323"/>
            <a:ext cx="813686" cy="1930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de-DE" sz="1200" dirty="0">
                <a:latin typeface="+mn-lt"/>
              </a:rPr>
              <a:t>…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0000D0A6-C360-48E9-B23F-C319B1AF12C5}"/>
              </a:ext>
            </a:extLst>
          </p:cNvPr>
          <p:cNvSpPr txBox="1"/>
          <p:nvPr/>
        </p:nvSpPr>
        <p:spPr>
          <a:xfrm>
            <a:off x="2787617" y="5801967"/>
            <a:ext cx="2320865" cy="1930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sz="1200" dirty="0">
                <a:latin typeface="+mn-lt"/>
              </a:rPr>
              <a:t>Expertise Profiles / Roles</a:t>
            </a:r>
          </a:p>
        </p:txBody>
      </p:sp>
      <p:cxnSp>
        <p:nvCxnSpPr>
          <p:cNvPr id="80" name="Straight Arrow Connector 37">
            <a:extLst>
              <a:ext uri="{FF2B5EF4-FFF2-40B4-BE49-F238E27FC236}">
                <a16:creationId xmlns:a16="http://schemas.microsoft.com/office/drawing/2014/main" id="{914EA94D-C63B-4312-9DD1-EA449E0EA7D8}"/>
              </a:ext>
            </a:extLst>
          </p:cNvPr>
          <p:cNvCxnSpPr>
            <a:cxnSpLocks/>
          </p:cNvCxnSpPr>
          <p:nvPr/>
        </p:nvCxnSpPr>
        <p:spPr bwMode="auto">
          <a:xfrm>
            <a:off x="2618072" y="5689239"/>
            <a:ext cx="2570201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Textfeld 39">
            <a:extLst>
              <a:ext uri="{FF2B5EF4-FFF2-40B4-BE49-F238E27FC236}">
                <a16:creationId xmlns:a16="http://schemas.microsoft.com/office/drawing/2014/main" id="{37B73DC7-27A2-442F-A29B-C6F6E496F6CE}"/>
              </a:ext>
            </a:extLst>
          </p:cNvPr>
          <p:cNvSpPr txBox="1"/>
          <p:nvPr/>
        </p:nvSpPr>
        <p:spPr>
          <a:xfrm>
            <a:off x="3120074" y="4561920"/>
            <a:ext cx="2320865" cy="4210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sz="1200" dirty="0">
                <a:latin typeface="+mn-lt"/>
              </a:rPr>
              <a:t>Additional factors as newcomers, workload of experts,…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7BA33856-7045-474A-82C2-BD85C5185E46}"/>
              </a:ext>
            </a:extLst>
          </p:cNvPr>
          <p:cNvSpPr txBox="1"/>
          <p:nvPr/>
        </p:nvSpPr>
        <p:spPr>
          <a:xfrm>
            <a:off x="6523616" y="2681167"/>
            <a:ext cx="2032555" cy="4035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dirty="0">
                <a:latin typeface="+mn-lt"/>
              </a:rPr>
              <a:t>Create new feature request (incl. design task)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53CDE759-4FBA-42F9-A560-D093B434C660}"/>
              </a:ext>
            </a:extLst>
          </p:cNvPr>
          <p:cNvSpPr/>
          <p:nvPr/>
        </p:nvSpPr>
        <p:spPr>
          <a:xfrm>
            <a:off x="65047" y="1849176"/>
            <a:ext cx="8695337" cy="2149786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43" name="TextBox 35">
            <a:extLst>
              <a:ext uri="{FF2B5EF4-FFF2-40B4-BE49-F238E27FC236}">
                <a16:creationId xmlns:a16="http://schemas.microsoft.com/office/drawing/2014/main" id="{2133DB18-ECF2-41D0-A350-2B1B684222DD}"/>
              </a:ext>
            </a:extLst>
          </p:cNvPr>
          <p:cNvSpPr txBox="1"/>
          <p:nvPr/>
        </p:nvSpPr>
        <p:spPr>
          <a:xfrm>
            <a:off x="6248534" y="4190147"/>
            <a:ext cx="42030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rgbClr val="FF0000"/>
                </a:solidFill>
                <a:latin typeface="Arial" pitchFamily="34" charset="0"/>
              </a:rPr>
              <a:t>?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C69286FF-E82F-4CF1-B40E-BCE2BF8C3FFD}"/>
              </a:ext>
            </a:extLst>
          </p:cNvPr>
          <p:cNvSpPr txBox="1"/>
          <p:nvPr/>
        </p:nvSpPr>
        <p:spPr>
          <a:xfrm>
            <a:off x="6637413" y="4370645"/>
            <a:ext cx="2122972" cy="1930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b="1" dirty="0">
                <a:latin typeface="+mn-lt"/>
              </a:rPr>
              <a:t>Who should be assigned?</a:t>
            </a:r>
          </a:p>
        </p:txBody>
      </p:sp>
      <p:sp>
        <p:nvSpPr>
          <p:cNvPr id="65" name="TextBox 35">
            <a:extLst>
              <a:ext uri="{FF2B5EF4-FFF2-40B4-BE49-F238E27FC236}">
                <a16:creationId xmlns:a16="http://schemas.microsoft.com/office/drawing/2014/main" id="{7A586B5B-3263-4B8A-8A7C-8BE3A15879EE}"/>
              </a:ext>
            </a:extLst>
          </p:cNvPr>
          <p:cNvSpPr txBox="1"/>
          <p:nvPr/>
        </p:nvSpPr>
        <p:spPr>
          <a:xfrm>
            <a:off x="2864602" y="3965400"/>
            <a:ext cx="42030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rgbClr val="FF0000"/>
                </a:solidFill>
                <a:latin typeface="Arial" pitchFamily="34" charset="0"/>
              </a:rPr>
              <a:t>?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AB9863C9-1E05-455D-8555-B137E304660C}"/>
              </a:ext>
            </a:extLst>
          </p:cNvPr>
          <p:cNvSpPr txBox="1"/>
          <p:nvPr/>
        </p:nvSpPr>
        <p:spPr>
          <a:xfrm>
            <a:off x="3253480" y="4145899"/>
            <a:ext cx="2575597" cy="1930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b="1" dirty="0">
                <a:latin typeface="+mn-lt"/>
              </a:rPr>
              <a:t>How should assignment be done?</a:t>
            </a: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BF9C3FF7-60F4-4D55-87CB-B87FE7C80F01}"/>
              </a:ext>
            </a:extLst>
          </p:cNvPr>
          <p:cNvSpPr/>
          <p:nvPr/>
        </p:nvSpPr>
        <p:spPr>
          <a:xfrm>
            <a:off x="6309029" y="4053836"/>
            <a:ext cx="2409733" cy="882963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159A3DD9-AFD2-4BB1-8B0A-46802BD74128}"/>
              </a:ext>
            </a:extLst>
          </p:cNvPr>
          <p:cNvSpPr/>
          <p:nvPr/>
        </p:nvSpPr>
        <p:spPr>
          <a:xfrm>
            <a:off x="217447" y="4002696"/>
            <a:ext cx="2238752" cy="321263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3985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6315909" y="4190146"/>
            <a:ext cx="312906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rgbClr val="FF0000"/>
                </a:solidFill>
                <a:latin typeface="Arial" pitchFamily="34" charset="0"/>
              </a:rPr>
              <a:t>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1DC16CD-D1E4-4C1D-B7BD-0BD8855308F0}"/>
              </a:ext>
            </a:extLst>
          </p:cNvPr>
          <p:cNvSpPr txBox="1"/>
          <p:nvPr/>
        </p:nvSpPr>
        <p:spPr>
          <a:xfrm>
            <a:off x="6637413" y="4255889"/>
            <a:ext cx="2122972" cy="4035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b="1" dirty="0">
                <a:latin typeface="+mn-lt"/>
              </a:rPr>
              <a:t>Assignment Recommendation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984885"/>
          </a:xfrm>
        </p:spPr>
        <p:txBody>
          <a:bodyPr/>
          <a:lstStyle/>
          <a:p>
            <a:r>
              <a:rPr lang="en-US" sz="3200" b="1" noProof="0" dirty="0">
                <a:solidFill>
                  <a:srgbClr val="0065BD"/>
                </a:solidFill>
              </a:rPr>
              <a:t>1. Introduction</a:t>
            </a:r>
            <a:br>
              <a:rPr lang="en-US" sz="3200" noProof="0" dirty="0">
                <a:solidFill>
                  <a:srgbClr val="0065BD"/>
                </a:solidFill>
              </a:rPr>
            </a:br>
            <a:r>
              <a:rPr lang="en-US" sz="3200" noProof="0" dirty="0">
                <a:solidFill>
                  <a:srgbClr val="0065BD"/>
                </a:solidFill>
              </a:rPr>
              <a:t>Example Scenario</a:t>
            </a:r>
            <a:endParaRPr lang="en-US" sz="1350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090" y="1907177"/>
            <a:ext cx="8508999" cy="4554584"/>
          </a:xfrm>
        </p:spPr>
        <p:txBody>
          <a:bodyPr>
            <a:normAutofit/>
          </a:bodyPr>
          <a:lstStyle/>
          <a:p>
            <a:r>
              <a:rPr lang="en-US" b="1" noProof="0" dirty="0"/>
              <a:t>Apache Spark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Issues captured since early 2014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Versions from 0.9.0 to 2.1.0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# contributors - 1,146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# issues - 21,660</a:t>
            </a:r>
          </a:p>
        </p:txBody>
      </p: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60E0948B-E186-4AE8-A7C8-4D714B0827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  <p:cxnSp>
        <p:nvCxnSpPr>
          <p:cNvPr id="29" name="Straight Arrow Connector 37">
            <a:extLst>
              <a:ext uri="{FF2B5EF4-FFF2-40B4-BE49-F238E27FC236}">
                <a16:creationId xmlns:a16="http://schemas.microsoft.com/office/drawing/2014/main" id="{37B8724C-6929-4249-B35B-31BBB9D6A181}"/>
              </a:ext>
            </a:extLst>
          </p:cNvPr>
          <p:cNvCxnSpPr>
            <a:cxnSpLocks/>
          </p:cNvCxnSpPr>
          <p:nvPr/>
        </p:nvCxnSpPr>
        <p:spPr bwMode="auto">
          <a:xfrm>
            <a:off x="1286847" y="3371851"/>
            <a:ext cx="1" cy="78157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ED9C157B-36D1-4269-B533-C0959E1A18D7}"/>
              </a:ext>
            </a:extLst>
          </p:cNvPr>
          <p:cNvSpPr txBox="1"/>
          <p:nvPr/>
        </p:nvSpPr>
        <p:spPr>
          <a:xfrm>
            <a:off x="1113659" y="3458522"/>
            <a:ext cx="1627372" cy="4035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sz="1200" dirty="0">
                <a:latin typeface="+mn-lt"/>
              </a:rPr>
              <a:t>Analysis of</a:t>
            </a:r>
            <a:br>
              <a:rPr lang="en-US" sz="1200" dirty="0">
                <a:latin typeface="+mn-lt"/>
              </a:rPr>
            </a:br>
            <a:r>
              <a:rPr lang="en-US" sz="1200" dirty="0">
                <a:latin typeface="+mn-lt"/>
              </a:rPr>
              <a:t>existing issues</a:t>
            </a:r>
          </a:p>
        </p:txBody>
      </p:sp>
      <p:sp>
        <p:nvSpPr>
          <p:cNvPr id="44" name="TextBox 13">
            <a:extLst>
              <a:ext uri="{FF2B5EF4-FFF2-40B4-BE49-F238E27FC236}">
                <a16:creationId xmlns:a16="http://schemas.microsoft.com/office/drawing/2014/main" id="{9EE7780E-70C3-4A92-A1A9-23E7552295B6}"/>
              </a:ext>
            </a:extLst>
          </p:cNvPr>
          <p:cNvSpPr txBox="1"/>
          <p:nvPr/>
        </p:nvSpPr>
        <p:spPr>
          <a:xfrm>
            <a:off x="544845" y="4341105"/>
            <a:ext cx="1792157" cy="22506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 defTabSz="342900" fontAlgn="auto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prstClr val="black"/>
                </a:solidFill>
                <a:latin typeface="Arial" panose="020B0604020202020204" pitchFamily="34" charset="0"/>
              </a:rPr>
              <a:t>Expertise Identification</a:t>
            </a:r>
          </a:p>
        </p:txBody>
      </p:sp>
      <p:cxnSp>
        <p:nvCxnSpPr>
          <p:cNvPr id="45" name="Straight Arrow Connector 37">
            <a:extLst>
              <a:ext uri="{FF2B5EF4-FFF2-40B4-BE49-F238E27FC236}">
                <a16:creationId xmlns:a16="http://schemas.microsoft.com/office/drawing/2014/main" id="{B4666FA6-9594-415F-BFCB-BF0E20BED8E2}"/>
              </a:ext>
            </a:extLst>
          </p:cNvPr>
          <p:cNvCxnSpPr>
            <a:cxnSpLocks/>
          </p:cNvCxnSpPr>
          <p:nvPr/>
        </p:nvCxnSpPr>
        <p:spPr bwMode="auto">
          <a:xfrm>
            <a:off x="2618072" y="4466476"/>
            <a:ext cx="3555850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6" name="Group 21">
            <a:extLst>
              <a:ext uri="{FF2B5EF4-FFF2-40B4-BE49-F238E27FC236}">
                <a16:creationId xmlns:a16="http://schemas.microsoft.com/office/drawing/2014/main" id="{C9417DA0-A9F0-420A-9F51-3A7F523F49D2}"/>
              </a:ext>
            </a:extLst>
          </p:cNvPr>
          <p:cNvGrpSpPr/>
          <p:nvPr/>
        </p:nvGrpSpPr>
        <p:grpSpPr>
          <a:xfrm>
            <a:off x="5776748" y="2230083"/>
            <a:ext cx="747182" cy="615178"/>
            <a:chOff x="4724400" y="2678714"/>
            <a:chExt cx="581848" cy="436264"/>
          </a:xfrm>
        </p:grpSpPr>
        <p:sp>
          <p:nvSpPr>
            <p:cNvPr id="47" name="Ellipse 9">
              <a:extLst>
                <a:ext uri="{FF2B5EF4-FFF2-40B4-BE49-F238E27FC236}">
                  <a16:creationId xmlns:a16="http://schemas.microsoft.com/office/drawing/2014/main" id="{6DEF9B7B-0B11-467C-A204-3E28393F8C5D}"/>
                </a:ext>
              </a:extLst>
            </p:cNvPr>
            <p:cNvSpPr/>
            <p:nvPr/>
          </p:nvSpPr>
          <p:spPr bwMode="auto">
            <a:xfrm>
              <a:off x="4786253" y="2678714"/>
              <a:ext cx="148854" cy="135129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48" name="Kreis 8">
              <a:extLst>
                <a:ext uri="{FF2B5EF4-FFF2-40B4-BE49-F238E27FC236}">
                  <a16:creationId xmlns:a16="http://schemas.microsoft.com/office/drawing/2014/main" id="{5369B906-F6B4-4AF9-9E27-7E04C9D2638B}"/>
                </a:ext>
              </a:extLst>
            </p:cNvPr>
            <p:cNvSpPr/>
            <p:nvPr/>
          </p:nvSpPr>
          <p:spPr bwMode="auto">
            <a:xfrm>
              <a:off x="4724400" y="2813843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49" name="Ellipse 9">
              <a:extLst>
                <a:ext uri="{FF2B5EF4-FFF2-40B4-BE49-F238E27FC236}">
                  <a16:creationId xmlns:a16="http://schemas.microsoft.com/office/drawing/2014/main" id="{B7BA979A-FD03-4531-A2F0-D76810DE00F0}"/>
                </a:ext>
              </a:extLst>
            </p:cNvPr>
            <p:cNvSpPr/>
            <p:nvPr/>
          </p:nvSpPr>
          <p:spPr bwMode="auto">
            <a:xfrm>
              <a:off x="5095542" y="2678714"/>
              <a:ext cx="148854" cy="135129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0" name="Kreis 8">
              <a:extLst>
                <a:ext uri="{FF2B5EF4-FFF2-40B4-BE49-F238E27FC236}">
                  <a16:creationId xmlns:a16="http://schemas.microsoft.com/office/drawing/2014/main" id="{4C385DDD-773A-45A9-BC2A-08EBAC47D549}"/>
                </a:ext>
              </a:extLst>
            </p:cNvPr>
            <p:cNvSpPr/>
            <p:nvPr/>
          </p:nvSpPr>
          <p:spPr bwMode="auto">
            <a:xfrm>
              <a:off x="5033689" y="2813843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1" name="TextBox 18">
              <a:extLst>
                <a:ext uri="{FF2B5EF4-FFF2-40B4-BE49-F238E27FC236}">
                  <a16:creationId xmlns:a16="http://schemas.microsoft.com/office/drawing/2014/main" id="{97BADD4E-D2DE-4B66-9E49-532928F20D17}"/>
                </a:ext>
              </a:extLst>
            </p:cNvPr>
            <p:cNvSpPr txBox="1"/>
            <p:nvPr/>
          </p:nvSpPr>
          <p:spPr>
            <a:xfrm>
              <a:off x="4823237" y="2955371"/>
              <a:ext cx="420909" cy="15960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3429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Arial" panose="020B0604020202020204" pitchFamily="34" charset="0"/>
                </a:rPr>
                <a:t>Users</a:t>
              </a:r>
              <a:endParaRPr lang="en-US" sz="1200" kern="0" dirty="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2" name="Group 33">
            <a:extLst>
              <a:ext uri="{FF2B5EF4-FFF2-40B4-BE49-F238E27FC236}">
                <a16:creationId xmlns:a16="http://schemas.microsoft.com/office/drawing/2014/main" id="{EB9D3763-B035-4025-9B50-058FB944A223}"/>
              </a:ext>
            </a:extLst>
          </p:cNvPr>
          <p:cNvGrpSpPr/>
          <p:nvPr/>
        </p:nvGrpSpPr>
        <p:grpSpPr>
          <a:xfrm>
            <a:off x="4337575" y="3115752"/>
            <a:ext cx="3625528" cy="869647"/>
            <a:chOff x="2286000" y="3352800"/>
            <a:chExt cx="4834037" cy="1159529"/>
          </a:xfrm>
          <a:solidFill>
            <a:schemeClr val="bg1"/>
          </a:solidFill>
        </p:grpSpPr>
        <p:sp>
          <p:nvSpPr>
            <p:cNvPr id="53" name="Rectangle 19">
              <a:extLst>
                <a:ext uri="{FF2B5EF4-FFF2-40B4-BE49-F238E27FC236}">
                  <a16:creationId xmlns:a16="http://schemas.microsoft.com/office/drawing/2014/main" id="{E78F2B55-7BCC-410D-A71D-481EBBB36DAB}"/>
                </a:ext>
              </a:extLst>
            </p:cNvPr>
            <p:cNvSpPr/>
            <p:nvPr/>
          </p:nvSpPr>
          <p:spPr bwMode="auto">
            <a:xfrm>
              <a:off x="2286000" y="3352800"/>
              <a:ext cx="4834037" cy="1159529"/>
            </a:xfrm>
            <a:prstGeom prst="rect">
              <a:avLst/>
            </a:prstGeom>
            <a:grpFill/>
            <a:ln w="12700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eaLnBrk="0" hangingPunct="0"/>
              <a:r>
                <a:rPr lang="en-US" sz="1050" dirty="0">
                  <a:solidFill>
                    <a:schemeClr val="tx1"/>
                  </a:solidFill>
                  <a:cs typeface="Arial" pitchFamily="34" charset="0"/>
                </a:rPr>
                <a:t>We want to use Spark SQL in our project, but we found that the Spark SQL performance is not very well as we expected.</a:t>
              </a:r>
            </a:p>
          </p:txBody>
        </p:sp>
        <p:sp>
          <p:nvSpPr>
            <p:cNvPr id="54" name="Rectangle 20">
              <a:extLst>
                <a:ext uri="{FF2B5EF4-FFF2-40B4-BE49-F238E27FC236}">
                  <a16:creationId xmlns:a16="http://schemas.microsoft.com/office/drawing/2014/main" id="{A7C23984-75B9-4A04-8F4D-0B39E7930D9C}"/>
                </a:ext>
              </a:extLst>
            </p:cNvPr>
            <p:cNvSpPr/>
            <p:nvPr/>
          </p:nvSpPr>
          <p:spPr bwMode="auto">
            <a:xfrm>
              <a:off x="2292707" y="3362739"/>
              <a:ext cx="1783308" cy="331526"/>
            </a:xfrm>
            <a:custGeom>
              <a:avLst/>
              <a:gdLst>
                <a:gd name="connsiteX0" fmla="*/ 0 w 1783308"/>
                <a:gd name="connsiteY0" fmla="*/ 0 h 450209"/>
                <a:gd name="connsiteX1" fmla="*/ 1783308 w 1783308"/>
                <a:gd name="connsiteY1" fmla="*/ 0 h 450209"/>
                <a:gd name="connsiteX2" fmla="*/ 1783308 w 1783308"/>
                <a:gd name="connsiteY2" fmla="*/ 450209 h 450209"/>
                <a:gd name="connsiteX3" fmla="*/ 0 w 1783308"/>
                <a:gd name="connsiteY3" fmla="*/ 450209 h 450209"/>
                <a:gd name="connsiteX4" fmla="*/ 0 w 1783308"/>
                <a:gd name="connsiteY4" fmla="*/ 0 h 450209"/>
                <a:gd name="connsiteX0" fmla="*/ 0 w 1783308"/>
                <a:gd name="connsiteY0" fmla="*/ 0 h 450414"/>
                <a:gd name="connsiteX1" fmla="*/ 1783308 w 1783308"/>
                <a:gd name="connsiteY1" fmla="*/ 0 h 450414"/>
                <a:gd name="connsiteX2" fmla="*/ 1783308 w 1783308"/>
                <a:gd name="connsiteY2" fmla="*/ 450209 h 450414"/>
                <a:gd name="connsiteX3" fmla="*/ 1583886 w 1783308"/>
                <a:gd name="connsiteY3" fmla="*/ 447230 h 450414"/>
                <a:gd name="connsiteX4" fmla="*/ 0 w 1783308"/>
                <a:gd name="connsiteY4" fmla="*/ 450209 h 450414"/>
                <a:gd name="connsiteX5" fmla="*/ 0 w 1783308"/>
                <a:gd name="connsiteY5" fmla="*/ 0 h 450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3308" h="450414">
                  <a:moveTo>
                    <a:pt x="0" y="0"/>
                  </a:moveTo>
                  <a:lnTo>
                    <a:pt x="1783308" y="0"/>
                  </a:lnTo>
                  <a:lnTo>
                    <a:pt x="1783308" y="450209"/>
                  </a:lnTo>
                  <a:cubicBezTo>
                    <a:pt x="1735448" y="451543"/>
                    <a:pt x="1631746" y="445896"/>
                    <a:pt x="1583886" y="447230"/>
                  </a:cubicBezTo>
                  <a:lnTo>
                    <a:pt x="0" y="4502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accent3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200" dirty="0">
                  <a:solidFill>
                    <a:schemeClr val="tx1"/>
                  </a:solidFill>
                  <a:cs typeface="Arial" pitchFamily="34" charset="0"/>
                </a:rPr>
                <a:t>SPARK-7393</a:t>
              </a:r>
            </a:p>
          </p:txBody>
        </p:sp>
      </p:grpSp>
      <p:cxnSp>
        <p:nvCxnSpPr>
          <p:cNvPr id="55" name="Straight Arrow Connector 23">
            <a:extLst>
              <a:ext uri="{FF2B5EF4-FFF2-40B4-BE49-F238E27FC236}">
                <a16:creationId xmlns:a16="http://schemas.microsoft.com/office/drawing/2014/main" id="{2FF75321-89D7-4A31-8DBE-2E2AF9FD612F}"/>
              </a:ext>
            </a:extLst>
          </p:cNvPr>
          <p:cNvCxnSpPr/>
          <p:nvPr/>
        </p:nvCxnSpPr>
        <p:spPr bwMode="auto">
          <a:xfrm>
            <a:off x="6119316" y="2869241"/>
            <a:ext cx="0" cy="246511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56" name="Group 24">
            <a:extLst>
              <a:ext uri="{FF2B5EF4-FFF2-40B4-BE49-F238E27FC236}">
                <a16:creationId xmlns:a16="http://schemas.microsoft.com/office/drawing/2014/main" id="{1F5D0DDE-AEEA-4E90-9BEF-B654E6532117}"/>
              </a:ext>
            </a:extLst>
          </p:cNvPr>
          <p:cNvGrpSpPr/>
          <p:nvPr/>
        </p:nvGrpSpPr>
        <p:grpSpPr>
          <a:xfrm>
            <a:off x="5293779" y="5038143"/>
            <a:ext cx="1662315" cy="896675"/>
            <a:chOff x="715944" y="3850709"/>
            <a:chExt cx="1170820" cy="611760"/>
          </a:xfrm>
        </p:grpSpPr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D62891D0-4380-41DF-950E-3908B0F8A5B1}"/>
                </a:ext>
              </a:extLst>
            </p:cNvPr>
            <p:cNvSpPr/>
            <p:nvPr/>
          </p:nvSpPr>
          <p:spPr bwMode="auto">
            <a:xfrm>
              <a:off x="1053919" y="3850709"/>
              <a:ext cx="148854" cy="135129"/>
            </a:xfrm>
            <a:prstGeom prst="ellips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8" name="Kreis 8">
              <a:extLst>
                <a:ext uri="{FF2B5EF4-FFF2-40B4-BE49-F238E27FC236}">
                  <a16:creationId xmlns:a16="http://schemas.microsoft.com/office/drawing/2014/main" id="{824E239B-C407-4760-AF5D-672280D0A625}"/>
                </a:ext>
              </a:extLst>
            </p:cNvPr>
            <p:cNvSpPr/>
            <p:nvPr/>
          </p:nvSpPr>
          <p:spPr bwMode="auto">
            <a:xfrm>
              <a:off x="992066" y="3985838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9" name="Ellipse 9">
              <a:extLst>
                <a:ext uri="{FF2B5EF4-FFF2-40B4-BE49-F238E27FC236}">
                  <a16:creationId xmlns:a16="http://schemas.microsoft.com/office/drawing/2014/main" id="{5D76093C-C938-40FF-B573-CD3DD24DD781}"/>
                </a:ext>
              </a:extLst>
            </p:cNvPr>
            <p:cNvSpPr/>
            <p:nvPr/>
          </p:nvSpPr>
          <p:spPr bwMode="auto">
            <a:xfrm>
              <a:off x="1363208" y="3850709"/>
              <a:ext cx="148854" cy="135129"/>
            </a:xfrm>
            <a:prstGeom prst="ellips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60" name="Kreis 8">
              <a:extLst>
                <a:ext uri="{FF2B5EF4-FFF2-40B4-BE49-F238E27FC236}">
                  <a16:creationId xmlns:a16="http://schemas.microsoft.com/office/drawing/2014/main" id="{1D34E188-149C-4468-B82E-5F452DF28D84}"/>
                </a:ext>
              </a:extLst>
            </p:cNvPr>
            <p:cNvSpPr/>
            <p:nvPr/>
          </p:nvSpPr>
          <p:spPr bwMode="auto">
            <a:xfrm>
              <a:off x="1301355" y="3985838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61" name="TextBox 13">
              <a:extLst>
                <a:ext uri="{FF2B5EF4-FFF2-40B4-BE49-F238E27FC236}">
                  <a16:creationId xmlns:a16="http://schemas.microsoft.com/office/drawing/2014/main" id="{CC300ACC-61D8-4CD7-A0F7-2B1600ABA82D}"/>
                </a:ext>
              </a:extLst>
            </p:cNvPr>
            <p:cNvSpPr txBox="1"/>
            <p:nvPr/>
          </p:nvSpPr>
          <p:spPr>
            <a:xfrm>
              <a:off x="715944" y="4127374"/>
              <a:ext cx="1170820" cy="3350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3429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Arial" panose="020B0604020202020204" pitchFamily="34" charset="0"/>
                </a:rPr>
                <a:t>Software Architects</a:t>
              </a:r>
            </a:p>
            <a:p>
              <a:pPr algn="ctr" defTabSz="3429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Arial" panose="020B0604020202020204" pitchFamily="34" charset="0"/>
                </a:rPr>
                <a:t>Software Developers</a:t>
              </a:r>
            </a:p>
          </p:txBody>
        </p:sp>
      </p:grpSp>
      <p:sp>
        <p:nvSpPr>
          <p:cNvPr id="62" name="Rectangle 27">
            <a:extLst>
              <a:ext uri="{FF2B5EF4-FFF2-40B4-BE49-F238E27FC236}">
                <a16:creationId xmlns:a16="http://schemas.microsoft.com/office/drawing/2014/main" id="{0E084171-C9AA-488F-A1BA-F2FB021FB7C7}"/>
              </a:ext>
            </a:extLst>
          </p:cNvPr>
          <p:cNvSpPr/>
          <p:nvPr/>
        </p:nvSpPr>
        <p:spPr bwMode="auto">
          <a:xfrm>
            <a:off x="5188273" y="4839587"/>
            <a:ext cx="1925474" cy="1251847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63" name="Straight Arrow Connector 37">
            <a:extLst>
              <a:ext uri="{FF2B5EF4-FFF2-40B4-BE49-F238E27FC236}">
                <a16:creationId xmlns:a16="http://schemas.microsoft.com/office/drawing/2014/main" id="{8067A59B-BBA3-46D1-B83F-210439EA304E}"/>
              </a:ext>
            </a:extLst>
          </p:cNvPr>
          <p:cNvCxnSpPr>
            <a:cxnSpLocks/>
            <a:stCxn id="62" idx="0"/>
            <a:endCxn id="53" idx="2"/>
          </p:cNvCxnSpPr>
          <p:nvPr/>
        </p:nvCxnSpPr>
        <p:spPr bwMode="auto">
          <a:xfrm flipH="1" flipV="1">
            <a:off x="6150339" y="3985399"/>
            <a:ext cx="671" cy="85418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37">
            <a:extLst>
              <a:ext uri="{FF2B5EF4-FFF2-40B4-BE49-F238E27FC236}">
                <a16:creationId xmlns:a16="http://schemas.microsoft.com/office/drawing/2014/main" id="{4EE004CB-D359-4382-BA01-A9C3E4C86E2B}"/>
              </a:ext>
            </a:extLst>
          </p:cNvPr>
          <p:cNvCxnSpPr>
            <a:cxnSpLocks/>
          </p:cNvCxnSpPr>
          <p:nvPr/>
        </p:nvCxnSpPr>
        <p:spPr bwMode="auto">
          <a:xfrm>
            <a:off x="2240752" y="4744020"/>
            <a:ext cx="0" cy="34711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37">
            <a:extLst>
              <a:ext uri="{FF2B5EF4-FFF2-40B4-BE49-F238E27FC236}">
                <a16:creationId xmlns:a16="http://schemas.microsoft.com/office/drawing/2014/main" id="{87B45B88-27EB-46F4-B1DB-A286E6214F57}"/>
              </a:ext>
            </a:extLst>
          </p:cNvPr>
          <p:cNvCxnSpPr>
            <a:cxnSpLocks/>
          </p:cNvCxnSpPr>
          <p:nvPr/>
        </p:nvCxnSpPr>
        <p:spPr bwMode="auto">
          <a:xfrm>
            <a:off x="1448607" y="4744020"/>
            <a:ext cx="0" cy="34711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4" name="Straight Arrow Connector 37">
            <a:extLst>
              <a:ext uri="{FF2B5EF4-FFF2-40B4-BE49-F238E27FC236}">
                <a16:creationId xmlns:a16="http://schemas.microsoft.com/office/drawing/2014/main" id="{B4C14A0D-87F4-4FB7-81FD-ADACA6762971}"/>
              </a:ext>
            </a:extLst>
          </p:cNvPr>
          <p:cNvCxnSpPr>
            <a:cxnSpLocks/>
          </p:cNvCxnSpPr>
          <p:nvPr/>
        </p:nvCxnSpPr>
        <p:spPr bwMode="auto">
          <a:xfrm>
            <a:off x="641095" y="4744020"/>
            <a:ext cx="0" cy="34711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5" name="Textfeld 74">
            <a:extLst>
              <a:ext uri="{FF2B5EF4-FFF2-40B4-BE49-F238E27FC236}">
                <a16:creationId xmlns:a16="http://schemas.microsoft.com/office/drawing/2014/main" id="{BE3BD5ED-442F-4917-96B4-92BBCE965C27}"/>
              </a:ext>
            </a:extLst>
          </p:cNvPr>
          <p:cNvSpPr txBox="1"/>
          <p:nvPr/>
        </p:nvSpPr>
        <p:spPr>
          <a:xfrm>
            <a:off x="207121" y="5147323"/>
            <a:ext cx="854969" cy="4035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sz="1200" dirty="0"/>
              <a:t>Architectural Elements</a:t>
            </a:r>
            <a:endParaRPr lang="de-DE" sz="1200" dirty="0">
              <a:latin typeface="+mn-lt"/>
            </a:endParaRP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E0BBB3D5-E0FF-4C3C-B85E-F980A8A471F5}"/>
              </a:ext>
            </a:extLst>
          </p:cNvPr>
          <p:cNvSpPr txBox="1"/>
          <p:nvPr/>
        </p:nvSpPr>
        <p:spPr>
          <a:xfrm>
            <a:off x="1048457" y="5159800"/>
            <a:ext cx="813686" cy="6315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de-DE" sz="1200" dirty="0">
                <a:latin typeface="+mn-lt"/>
              </a:rPr>
              <a:t>Software Quality Attributes</a:t>
            </a: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AA1989B3-F0E8-4280-95D8-555F44C61BD6}"/>
              </a:ext>
            </a:extLst>
          </p:cNvPr>
          <p:cNvSpPr txBox="1"/>
          <p:nvPr/>
        </p:nvSpPr>
        <p:spPr>
          <a:xfrm>
            <a:off x="1833909" y="5147323"/>
            <a:ext cx="813686" cy="1930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de-DE" sz="1200" dirty="0">
                <a:latin typeface="+mn-lt"/>
              </a:rPr>
              <a:t>…</a:t>
            </a: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0000D0A6-C360-48E9-B23F-C319B1AF12C5}"/>
              </a:ext>
            </a:extLst>
          </p:cNvPr>
          <p:cNvSpPr txBox="1"/>
          <p:nvPr/>
        </p:nvSpPr>
        <p:spPr>
          <a:xfrm>
            <a:off x="2787617" y="5801967"/>
            <a:ext cx="2320865" cy="1930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sz="1200" dirty="0">
                <a:latin typeface="+mn-lt"/>
              </a:rPr>
              <a:t>Expertise Profiles / Roles</a:t>
            </a:r>
          </a:p>
        </p:txBody>
      </p:sp>
      <p:cxnSp>
        <p:nvCxnSpPr>
          <p:cNvPr id="80" name="Straight Arrow Connector 37">
            <a:extLst>
              <a:ext uri="{FF2B5EF4-FFF2-40B4-BE49-F238E27FC236}">
                <a16:creationId xmlns:a16="http://schemas.microsoft.com/office/drawing/2014/main" id="{914EA94D-C63B-4312-9DD1-EA449E0EA7D8}"/>
              </a:ext>
            </a:extLst>
          </p:cNvPr>
          <p:cNvCxnSpPr>
            <a:cxnSpLocks/>
          </p:cNvCxnSpPr>
          <p:nvPr/>
        </p:nvCxnSpPr>
        <p:spPr bwMode="auto">
          <a:xfrm>
            <a:off x="2618072" y="5689239"/>
            <a:ext cx="2570201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Textfeld 39">
            <a:extLst>
              <a:ext uri="{FF2B5EF4-FFF2-40B4-BE49-F238E27FC236}">
                <a16:creationId xmlns:a16="http://schemas.microsoft.com/office/drawing/2014/main" id="{37B73DC7-27A2-442F-A29B-C6F6E496F6CE}"/>
              </a:ext>
            </a:extLst>
          </p:cNvPr>
          <p:cNvSpPr txBox="1"/>
          <p:nvPr/>
        </p:nvSpPr>
        <p:spPr>
          <a:xfrm>
            <a:off x="3120074" y="4561920"/>
            <a:ext cx="2320865" cy="4210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sz="1200" dirty="0">
                <a:latin typeface="+mn-lt"/>
              </a:rPr>
              <a:t>Additional factors as newcomers, workload of experts,…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7BA33856-7045-474A-82C2-BD85C5185E46}"/>
              </a:ext>
            </a:extLst>
          </p:cNvPr>
          <p:cNvSpPr txBox="1"/>
          <p:nvPr/>
        </p:nvSpPr>
        <p:spPr>
          <a:xfrm>
            <a:off x="6523616" y="2681167"/>
            <a:ext cx="2032555" cy="4035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dirty="0">
                <a:latin typeface="+mn-lt"/>
              </a:rPr>
              <a:t>Create new feature request (incl. design task)</a:t>
            </a:r>
          </a:p>
        </p:txBody>
      </p:sp>
    </p:spTree>
    <p:extLst>
      <p:ext uri="{BB962C8B-B14F-4D97-AF65-F5344CB8AC3E}">
        <p14:creationId xmlns:p14="http://schemas.microsoft.com/office/powerpoint/2010/main" val="29884444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CDAC55E4-5C81-4646-9157-1F7C717BCAEA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0617934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think-cell Folie" r:id="rId6" imgW="395" imgH="396" progId="TCLayout.ActiveDocument.1">
                  <p:embed/>
                </p:oleObj>
              </mc:Choice>
              <mc:Fallback>
                <p:oleObj name="think-cell Folie" r:id="rId6" imgW="395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CDAC55E4-5C81-4646-9157-1F7C717BCAE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 hidden="1">
            <a:extLst>
              <a:ext uri="{FF2B5EF4-FFF2-40B4-BE49-F238E27FC236}">
                <a16:creationId xmlns:a16="http://schemas.microsoft.com/office/drawing/2014/main" id="{9F003256-CCE2-487C-9A4B-182EB192405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090" y="283135"/>
            <a:ext cx="8535393" cy="492443"/>
          </a:xfrm>
        </p:spPr>
        <p:txBody>
          <a:bodyPr/>
          <a:lstStyle/>
          <a:p>
            <a:r>
              <a:rPr lang="en-US" sz="3200" b="1" noProof="0" dirty="0"/>
              <a:t>2. Research Questions</a:t>
            </a:r>
            <a:endParaRPr lang="en-US" sz="3200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CD974C07-5D31-4E7E-AA3A-A7FFAFBC4AFC}"/>
              </a:ext>
            </a:extLst>
          </p:cNvPr>
          <p:cNvGrpSpPr/>
          <p:nvPr/>
        </p:nvGrpSpPr>
        <p:grpSpPr>
          <a:xfrm>
            <a:off x="304800" y="4547219"/>
            <a:ext cx="8320143" cy="1148401"/>
            <a:chOff x="304800" y="3164369"/>
            <a:chExt cx="8320143" cy="1148401"/>
          </a:xfrm>
        </p:grpSpPr>
        <p:sp>
          <p:nvSpPr>
            <p:cNvPr id="12" name="Rektangel 30">
              <a:extLst>
                <a:ext uri="{FF2B5EF4-FFF2-40B4-BE49-F238E27FC236}">
                  <a16:creationId xmlns:a16="http://schemas.microsoft.com/office/drawing/2014/main" id="{C25E561A-2533-43E9-9492-1C612A287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800" y="3164370"/>
              <a:ext cx="6469037" cy="1148400"/>
            </a:xfrm>
            <a:prstGeom prst="rect">
              <a:avLst/>
            </a:prstGeom>
            <a:noFill/>
            <a:ln w="28575" algn="ctr">
              <a:solidFill>
                <a:srgbClr val="0065BD"/>
              </a:solidFill>
              <a:miter lim="800000"/>
              <a:headEnd/>
              <a:tailEnd/>
            </a:ln>
          </p:spPr>
          <p:txBody>
            <a:bodyPr lIns="72000" tIns="72000" rIns="72000" bIns="72000" anchor="ctr"/>
            <a:lstStyle/>
            <a:p>
              <a:pPr algn="ctr">
                <a:lnSpc>
                  <a:spcPct val="90000"/>
                </a:lnSpc>
                <a:spcBef>
                  <a:spcPts val="400"/>
                </a:spcBef>
                <a:buClr>
                  <a:srgbClr val="E20074"/>
                </a:buClr>
              </a:pPr>
              <a:r>
                <a:rPr lang="en-US" b="1" dirty="0">
                  <a:latin typeface="Arial" pitchFamily="34" charset="0"/>
                  <a:cs typeface="Arial" pitchFamily="34" charset="0"/>
                </a:rPr>
                <a:t>How to automatically identify experts to address design decisions and allocate roles to the recommended experts?</a:t>
              </a:r>
            </a:p>
          </p:txBody>
        </p:sp>
        <p:sp>
          <p:nvSpPr>
            <p:cNvPr id="13" name="Rektangel 30">
              <a:extLst>
                <a:ext uri="{FF2B5EF4-FFF2-40B4-BE49-F238E27FC236}">
                  <a16:creationId xmlns:a16="http://schemas.microsoft.com/office/drawing/2014/main" id="{D17105CF-42C6-45C1-89B2-7B00CC870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9149" y="3164369"/>
              <a:ext cx="1645794" cy="1148401"/>
            </a:xfrm>
            <a:prstGeom prst="rect">
              <a:avLst/>
            </a:prstGeom>
            <a:solidFill>
              <a:srgbClr val="0065BD"/>
            </a:solidFill>
            <a:ln w="28575" algn="ctr">
              <a:solidFill>
                <a:srgbClr val="0065BD"/>
              </a:solidFill>
              <a:miter lim="800000"/>
              <a:headEnd/>
              <a:tailEnd/>
            </a:ln>
          </p:spPr>
          <p:txBody>
            <a:bodyPr lIns="72000" tIns="72000" rIns="72000" bIns="72000" anchor="ctr"/>
            <a:lstStyle/>
            <a:p>
              <a:pPr algn="ctr">
                <a:lnSpc>
                  <a:spcPct val="90000"/>
                </a:lnSpc>
                <a:spcBef>
                  <a:spcPts val="400"/>
                </a:spcBef>
                <a:buClr>
                  <a:srgbClr val="E20074"/>
                </a:buClr>
              </a:pPr>
              <a:r>
                <a:rPr lang="de-DE" sz="60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85DA335A-81BC-4EE1-B36E-78B6576C2E64}"/>
              </a:ext>
            </a:extLst>
          </p:cNvPr>
          <p:cNvGrpSpPr/>
          <p:nvPr/>
        </p:nvGrpSpPr>
        <p:grpSpPr>
          <a:xfrm>
            <a:off x="304800" y="1779683"/>
            <a:ext cx="8320143" cy="1148400"/>
            <a:chOff x="304800" y="1779683"/>
            <a:chExt cx="8320143" cy="1148400"/>
          </a:xfrm>
        </p:grpSpPr>
        <p:sp>
          <p:nvSpPr>
            <p:cNvPr id="11" name="Rektangel 30">
              <a:extLst>
                <a:ext uri="{FF2B5EF4-FFF2-40B4-BE49-F238E27FC236}">
                  <a16:creationId xmlns:a16="http://schemas.microsoft.com/office/drawing/2014/main" id="{720C7D98-7298-40C1-B8BF-4AA3A2E45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800" y="1779683"/>
              <a:ext cx="6469037" cy="1148400"/>
            </a:xfrm>
            <a:prstGeom prst="rect">
              <a:avLst/>
            </a:prstGeom>
            <a:noFill/>
            <a:ln w="28575" algn="ctr">
              <a:solidFill>
                <a:srgbClr val="0065BD"/>
              </a:solidFill>
              <a:miter lim="800000"/>
              <a:headEnd/>
              <a:tailEnd/>
            </a:ln>
          </p:spPr>
          <p:txBody>
            <a:bodyPr lIns="72000" tIns="72000" rIns="72000" bIns="72000" anchor="ctr"/>
            <a:lstStyle/>
            <a:p>
              <a:pPr algn="ctr">
                <a:lnSpc>
                  <a:spcPct val="90000"/>
                </a:lnSpc>
                <a:spcBef>
                  <a:spcPts val="400"/>
                </a:spcBef>
                <a:buClr>
                  <a:srgbClr val="E20074"/>
                </a:buClr>
              </a:pPr>
              <a:r>
                <a:rPr lang="en-US" b="1" dirty="0">
                  <a:latin typeface="Arial" pitchFamily="34" charset="0"/>
                  <a:cs typeface="Arial" pitchFamily="34" charset="0"/>
                </a:rPr>
                <a:t>How to quantify/measure the expertise of software architects and developers in the context of design decision-making process?</a:t>
              </a:r>
            </a:p>
          </p:txBody>
        </p:sp>
        <p:sp>
          <p:nvSpPr>
            <p:cNvPr id="16" name="Rektangel 30">
              <a:extLst>
                <a:ext uri="{FF2B5EF4-FFF2-40B4-BE49-F238E27FC236}">
                  <a16:creationId xmlns:a16="http://schemas.microsoft.com/office/drawing/2014/main" id="{557F602B-2838-41EA-9FA9-648B7A9A9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9149" y="1779684"/>
              <a:ext cx="1645794" cy="1146561"/>
            </a:xfrm>
            <a:prstGeom prst="rect">
              <a:avLst/>
            </a:prstGeom>
            <a:solidFill>
              <a:srgbClr val="0065BD"/>
            </a:solidFill>
            <a:ln w="28575" algn="ctr">
              <a:solidFill>
                <a:srgbClr val="0065BD"/>
              </a:solidFill>
              <a:miter lim="800000"/>
              <a:headEnd/>
              <a:tailEnd/>
            </a:ln>
          </p:spPr>
          <p:txBody>
            <a:bodyPr lIns="72000" tIns="72000" rIns="72000" bIns="72000" anchor="ctr"/>
            <a:lstStyle/>
            <a:p>
              <a:pPr algn="ctr">
                <a:lnSpc>
                  <a:spcPct val="90000"/>
                </a:lnSpc>
                <a:spcBef>
                  <a:spcPts val="400"/>
                </a:spcBef>
                <a:buClr>
                  <a:srgbClr val="E20074"/>
                </a:buClr>
              </a:pPr>
              <a:r>
                <a:rPr lang="de-DE" sz="60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495A7EFE-DEC5-4D62-B7C8-E1E8D2C7284B}"/>
              </a:ext>
            </a:extLst>
          </p:cNvPr>
          <p:cNvGrpSpPr/>
          <p:nvPr/>
        </p:nvGrpSpPr>
        <p:grpSpPr>
          <a:xfrm>
            <a:off x="304800" y="3163451"/>
            <a:ext cx="8320143" cy="1148401"/>
            <a:chOff x="328245" y="4549057"/>
            <a:chExt cx="8320143" cy="1148401"/>
          </a:xfrm>
        </p:grpSpPr>
        <p:sp>
          <p:nvSpPr>
            <p:cNvPr id="17" name="Rektangel 30">
              <a:extLst>
                <a:ext uri="{FF2B5EF4-FFF2-40B4-BE49-F238E27FC236}">
                  <a16:creationId xmlns:a16="http://schemas.microsoft.com/office/drawing/2014/main" id="{B076878B-3189-46FA-8D61-2AEBF9280E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245" y="4549058"/>
              <a:ext cx="6469037" cy="1148400"/>
            </a:xfrm>
            <a:prstGeom prst="rect">
              <a:avLst/>
            </a:prstGeom>
            <a:noFill/>
            <a:ln w="28575" algn="ctr">
              <a:solidFill>
                <a:srgbClr val="0065BD"/>
              </a:solidFill>
              <a:miter lim="800000"/>
              <a:headEnd/>
              <a:tailEnd/>
            </a:ln>
          </p:spPr>
          <p:txBody>
            <a:bodyPr lIns="72000" tIns="72000" rIns="72000" bIns="72000" anchor="ctr"/>
            <a:lstStyle/>
            <a:p>
              <a:pPr algn="ctr">
                <a:lnSpc>
                  <a:spcPct val="90000"/>
                </a:lnSpc>
                <a:spcBef>
                  <a:spcPts val="400"/>
                </a:spcBef>
                <a:buClr>
                  <a:srgbClr val="E20074"/>
                </a:buClr>
              </a:pPr>
              <a:r>
                <a:rPr lang="en-US" b="1" dirty="0">
                  <a:latin typeface="Arial" pitchFamily="34" charset="0"/>
                  <a:cs typeface="Arial" pitchFamily="34" charset="0"/>
                </a:rPr>
                <a:t>What are the separate roles taken during the decision-making process to address design decisions?</a:t>
              </a:r>
            </a:p>
          </p:txBody>
        </p:sp>
        <p:sp>
          <p:nvSpPr>
            <p:cNvPr id="18" name="Rektangel 30">
              <a:extLst>
                <a:ext uri="{FF2B5EF4-FFF2-40B4-BE49-F238E27FC236}">
                  <a16:creationId xmlns:a16="http://schemas.microsoft.com/office/drawing/2014/main" id="{D1240485-1B1B-4121-B913-4D6B772547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2594" y="4549057"/>
              <a:ext cx="1645794" cy="1148401"/>
            </a:xfrm>
            <a:prstGeom prst="rect">
              <a:avLst/>
            </a:prstGeom>
            <a:solidFill>
              <a:srgbClr val="0065BD"/>
            </a:solidFill>
            <a:ln w="28575" algn="ctr">
              <a:solidFill>
                <a:srgbClr val="0065BD"/>
              </a:solidFill>
              <a:miter lim="800000"/>
              <a:headEnd/>
              <a:tailEnd/>
            </a:ln>
          </p:spPr>
          <p:txBody>
            <a:bodyPr lIns="72000" tIns="72000" rIns="72000" bIns="72000" anchor="ctr"/>
            <a:lstStyle/>
            <a:p>
              <a:pPr algn="ctr">
                <a:lnSpc>
                  <a:spcPct val="90000"/>
                </a:lnSpc>
                <a:spcBef>
                  <a:spcPts val="400"/>
                </a:spcBef>
                <a:buClr>
                  <a:srgbClr val="E20074"/>
                </a:buClr>
              </a:pPr>
              <a:r>
                <a:rPr lang="de-DE" sz="60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93392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CDAC55E4-5C81-4646-9157-1F7C717BCAEA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2373242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" name="think-cell Folie" r:id="rId6" imgW="395" imgH="396" progId="TCLayout.ActiveDocument.1">
                  <p:embed/>
                </p:oleObj>
              </mc:Choice>
              <mc:Fallback>
                <p:oleObj name="think-cell Folie" r:id="rId6" imgW="395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CDAC55E4-5C81-4646-9157-1F7C717BCAE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 hidden="1">
            <a:extLst>
              <a:ext uri="{FF2B5EF4-FFF2-40B4-BE49-F238E27FC236}">
                <a16:creationId xmlns:a16="http://schemas.microsoft.com/office/drawing/2014/main" id="{9F003256-CCE2-487C-9A4B-182EB192405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E182A6C-951F-4A9C-87CD-B018569A3482}"/>
              </a:ext>
            </a:extLst>
          </p:cNvPr>
          <p:cNvSpPr txBox="1">
            <a:spLocks/>
          </p:cNvSpPr>
          <p:nvPr/>
        </p:nvSpPr>
        <p:spPr>
          <a:xfrm>
            <a:off x="319090" y="283135"/>
            <a:ext cx="8535393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de-DE" sz="2400" b="0" kern="1200" noProof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3200" b="1" dirty="0"/>
              <a:t>3. Methodology</a:t>
            </a:r>
            <a:br>
              <a:rPr lang="en-US" sz="3200" b="1" dirty="0"/>
            </a:br>
            <a:r>
              <a:rPr lang="en-US" sz="3200" dirty="0"/>
              <a:t>(Systematic) Literature Review [12]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B15F0992-B9DB-493D-A527-33B175F552CB}"/>
              </a:ext>
            </a:extLst>
          </p:cNvPr>
          <p:cNvSpPr txBox="1"/>
          <p:nvPr/>
        </p:nvSpPr>
        <p:spPr>
          <a:xfrm>
            <a:off x="319090" y="1814991"/>
            <a:ext cx="8535392" cy="37548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endParaRPr lang="de-DE" b="1" dirty="0"/>
          </a:p>
          <a:p>
            <a:pPr lvl="0"/>
            <a:r>
              <a:rPr lang="de-DE" b="1" dirty="0"/>
              <a:t>Approach:</a:t>
            </a:r>
          </a:p>
          <a:p>
            <a:pPr lvl="0"/>
            <a:endParaRPr lang="de-DE" b="1" dirty="0"/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Inspect for previous literature research on design decisions </a:t>
            </a:r>
            <a:r>
              <a:rPr lang="en-US" b="1" dirty="0"/>
              <a:t>(completed)</a:t>
            </a:r>
            <a:br>
              <a:rPr lang="en-US" dirty="0"/>
            </a:br>
            <a:endParaRPr lang="en-US" dirty="0"/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Define review protocol (sources, queries, inclusion/exclusion criteria, quality criteria,… ) </a:t>
            </a:r>
            <a:r>
              <a:rPr lang="en-US" b="1" dirty="0"/>
              <a:t>(completed)</a:t>
            </a:r>
            <a:br>
              <a:rPr lang="en-US" dirty="0"/>
            </a:br>
            <a:endParaRPr lang="en-US" dirty="0"/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Perform literature review </a:t>
            </a:r>
            <a:r>
              <a:rPr lang="en-US" b="1" dirty="0"/>
              <a:t>(in progress)</a:t>
            </a:r>
            <a:br>
              <a:rPr lang="en-US" b="1" dirty="0"/>
            </a:br>
            <a:endParaRPr lang="en-US" b="1" dirty="0"/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Merge with previous found literature related to topic</a:t>
            </a:r>
            <a:endParaRPr lang="en-US" b="1" dirty="0"/>
          </a:p>
          <a:p>
            <a:pPr marL="342900" lvl="0" indent="-342900">
              <a:buFont typeface="+mj-lt"/>
              <a:buAutoNum type="arabicPeriod"/>
            </a:pPr>
            <a:endParaRPr lang="en-US" sz="1400" dirty="0"/>
          </a:p>
          <a:p>
            <a:pPr marL="342900" lvl="0" indent="-342900">
              <a:buFont typeface="+mj-lt"/>
              <a:buAutoNum type="arabicPeriod"/>
            </a:pPr>
            <a:r>
              <a:rPr lang="en-US" dirty="0"/>
              <a:t>Analysis via meta-ethnography</a:t>
            </a:r>
            <a:br>
              <a:rPr lang="en-US" sz="1400" dirty="0"/>
            </a:br>
            <a:endParaRPr lang="en-US" sz="1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</p:spTree>
    <p:extLst>
      <p:ext uri="{BB962C8B-B14F-4D97-AF65-F5344CB8AC3E}">
        <p14:creationId xmlns:p14="http://schemas.microsoft.com/office/powerpoint/2010/main" val="447183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feld 25">
            <a:extLst>
              <a:ext uri="{FF2B5EF4-FFF2-40B4-BE49-F238E27FC236}">
                <a16:creationId xmlns:a16="http://schemas.microsoft.com/office/drawing/2014/main" id="{B15F0992-B9DB-493D-A527-33B175F552CB}"/>
              </a:ext>
            </a:extLst>
          </p:cNvPr>
          <p:cNvSpPr txBox="1"/>
          <p:nvPr/>
        </p:nvSpPr>
        <p:spPr>
          <a:xfrm>
            <a:off x="319090" y="1814991"/>
            <a:ext cx="8535392" cy="35394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en-US" b="1" dirty="0"/>
              <a:t>Interviews with architects and developers from industry (Siemens) to examine common practice problems</a:t>
            </a:r>
          </a:p>
          <a:p>
            <a:pPr lvl="0"/>
            <a:endParaRPr lang="de-DE" b="1" dirty="0"/>
          </a:p>
          <a:p>
            <a:pPr lvl="0"/>
            <a:r>
              <a:rPr lang="en-US" b="1" dirty="0"/>
              <a:t>Example Questions:</a:t>
            </a:r>
          </a:p>
          <a:p>
            <a:pPr lvl="0"/>
            <a:endParaRPr lang="de-DE" sz="1400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How do you assign people to design issues and in general?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de-DE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How are architects engaged in design decisions?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What is your onboarding process for new employees, especially developers and designers/architects?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…</a:t>
            </a:r>
          </a:p>
        </p:txBody>
      </p:sp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CDAC55E4-5C81-4646-9157-1F7C717BCAEA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9105678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" name="think-cell Folie" r:id="rId5" imgW="395" imgH="396" progId="TCLayout.ActiveDocument.1">
                  <p:embed/>
                </p:oleObj>
              </mc:Choice>
              <mc:Fallback>
                <p:oleObj name="think-cell Folie" r:id="rId5" imgW="395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CDAC55E4-5C81-4646-9157-1F7C717BCAE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 hidden="1">
            <a:extLst>
              <a:ext uri="{FF2B5EF4-FFF2-40B4-BE49-F238E27FC236}">
                <a16:creationId xmlns:a16="http://schemas.microsoft.com/office/drawing/2014/main" id="{9F003256-CCE2-487C-9A4B-182EB192405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090" y="283135"/>
            <a:ext cx="8535393" cy="984885"/>
          </a:xfrm>
        </p:spPr>
        <p:txBody>
          <a:bodyPr/>
          <a:lstStyle/>
          <a:p>
            <a:r>
              <a:rPr lang="en-US" sz="3200" b="1" noProof="0" dirty="0"/>
              <a:t>3. </a:t>
            </a:r>
            <a:r>
              <a:rPr lang="en-US" sz="3200" b="1" noProof="0"/>
              <a:t>Methodology</a:t>
            </a:r>
            <a:br>
              <a:rPr lang="en-US" sz="3200" b="1" noProof="0" dirty="0"/>
            </a:br>
            <a:r>
              <a:rPr lang="en-US" sz="3200" noProof="0" dirty="0"/>
              <a:t>Case Study [13]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  <p:sp>
        <p:nvSpPr>
          <p:cNvPr id="9" name="Rektangel 30">
            <a:extLst>
              <a:ext uri="{FF2B5EF4-FFF2-40B4-BE49-F238E27FC236}">
                <a16:creationId xmlns:a16="http://schemas.microsoft.com/office/drawing/2014/main" id="{8B94076B-A64B-4741-B6F2-3C7901733C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151" y="5683910"/>
            <a:ext cx="8508999" cy="599330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LR + case study = identify requirements for an expert recommender</a:t>
            </a:r>
          </a:p>
        </p:txBody>
      </p:sp>
    </p:spTree>
    <p:extLst>
      <p:ext uri="{BB962C8B-B14F-4D97-AF65-F5344CB8AC3E}">
        <p14:creationId xmlns:p14="http://schemas.microsoft.com/office/powerpoint/2010/main" val="20344333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DD0A817A-E0C5-488A-A4E3-DD329FA00EE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813408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" name="think-cell Folie" r:id="rId5" imgW="395" imgH="396" progId="TCLayout.ActiveDocument.1">
                  <p:embed/>
                </p:oleObj>
              </mc:Choice>
              <mc:Fallback>
                <p:oleObj name="think-cell Folie" r:id="rId5" imgW="395" imgH="396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DD0A817A-E0C5-488A-A4E3-DD329FA00E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 hidden="1">
            <a:extLst>
              <a:ext uri="{FF2B5EF4-FFF2-40B4-BE49-F238E27FC236}">
                <a16:creationId xmlns:a16="http://schemas.microsoft.com/office/drawing/2014/main" id="{D6AC90DF-2FB0-42D5-B65F-B6116432EDD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5C7738F-1321-4CAD-A51F-AC92AA82E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283135"/>
            <a:ext cx="7910510" cy="1477328"/>
          </a:xfrm>
        </p:spPr>
        <p:txBody>
          <a:bodyPr/>
          <a:lstStyle/>
          <a:p>
            <a:r>
              <a:rPr lang="en-US" sz="3200" b="1" noProof="0" dirty="0"/>
              <a:t>4. Approach for Expert Recommendation</a:t>
            </a:r>
            <a:br>
              <a:rPr lang="en-US" sz="3200" noProof="0" dirty="0"/>
            </a:br>
            <a:r>
              <a:rPr lang="en-US" sz="3200" noProof="0" dirty="0"/>
              <a:t>General Overview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7B72D43C-0739-4899-BFFC-FB2061CFDF51}"/>
              </a:ext>
            </a:extLst>
          </p:cNvPr>
          <p:cNvGrpSpPr/>
          <p:nvPr/>
        </p:nvGrpSpPr>
        <p:grpSpPr>
          <a:xfrm>
            <a:off x="318630" y="1966154"/>
            <a:ext cx="8894454" cy="2433875"/>
            <a:chOff x="318630" y="1966154"/>
            <a:chExt cx="8894454" cy="2433875"/>
          </a:xfrm>
        </p:grpSpPr>
        <p:pic>
          <p:nvPicPr>
            <p:cNvPr id="30" name="Grafik 29">
              <a:extLst>
                <a:ext uri="{FF2B5EF4-FFF2-40B4-BE49-F238E27FC236}">
                  <a16:creationId xmlns:a16="http://schemas.microsoft.com/office/drawing/2014/main" id="{EA9330A2-02A7-4105-9091-397863FA2A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19667"/>
            <a:stretch/>
          </p:blipFill>
          <p:spPr>
            <a:xfrm>
              <a:off x="3366934" y="1966154"/>
              <a:ext cx="2566408" cy="2043796"/>
            </a:xfrm>
            <a:prstGeom prst="rect">
              <a:avLst/>
            </a:prstGeom>
          </p:spPr>
        </p:pic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6E6277F3-6A26-4FC4-AE12-5429688D7397}"/>
                </a:ext>
              </a:extLst>
            </p:cNvPr>
            <p:cNvGrpSpPr/>
            <p:nvPr/>
          </p:nvGrpSpPr>
          <p:grpSpPr>
            <a:xfrm>
              <a:off x="318630" y="2924504"/>
              <a:ext cx="1878419" cy="1049079"/>
              <a:chOff x="287079" y="3157870"/>
              <a:chExt cx="1878419" cy="1049079"/>
            </a:xfrm>
          </p:grpSpPr>
          <p:sp>
            <p:nvSpPr>
              <p:cNvPr id="4" name="Rechteck 3">
                <a:extLst>
                  <a:ext uri="{FF2B5EF4-FFF2-40B4-BE49-F238E27FC236}">
                    <a16:creationId xmlns:a16="http://schemas.microsoft.com/office/drawing/2014/main" id="{ABDDD04C-BA37-4377-802A-F133BB80DDC5}"/>
                  </a:ext>
                </a:extLst>
              </p:cNvPr>
              <p:cNvSpPr/>
              <p:nvPr/>
            </p:nvSpPr>
            <p:spPr>
              <a:xfrm>
                <a:off x="287079" y="3157870"/>
                <a:ext cx="1573619" cy="744279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de-DE" dirty="0"/>
                  <a:t>Set </a:t>
                </a:r>
                <a:r>
                  <a:rPr lang="de-DE" dirty="0" err="1"/>
                  <a:t>of</a:t>
                </a:r>
                <a:r>
                  <a:rPr lang="de-DE" dirty="0"/>
                  <a:t> ADDs</a:t>
                </a:r>
              </a:p>
            </p:txBody>
          </p:sp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E9CDA848-9EBB-4786-80A8-3B1F509D6CE6}"/>
                  </a:ext>
                </a:extLst>
              </p:cNvPr>
              <p:cNvSpPr/>
              <p:nvPr/>
            </p:nvSpPr>
            <p:spPr>
              <a:xfrm>
                <a:off x="439479" y="3310270"/>
                <a:ext cx="1573619" cy="744279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de-DE" dirty="0"/>
                  <a:t>Set </a:t>
                </a:r>
                <a:r>
                  <a:rPr lang="de-DE" dirty="0" err="1"/>
                  <a:t>of</a:t>
                </a:r>
                <a:r>
                  <a:rPr lang="de-DE" dirty="0"/>
                  <a:t> ADDs</a:t>
                </a:r>
              </a:p>
            </p:txBody>
          </p:sp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1731F6B6-26BC-453D-B081-C3BB9E85CD57}"/>
                  </a:ext>
                </a:extLst>
              </p:cNvPr>
              <p:cNvSpPr/>
              <p:nvPr/>
            </p:nvSpPr>
            <p:spPr>
              <a:xfrm>
                <a:off x="591879" y="3462670"/>
                <a:ext cx="1573619" cy="744279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de-DE" sz="1400" dirty="0"/>
                  <a:t>Set </a:t>
                </a:r>
                <a:r>
                  <a:rPr lang="de-DE" sz="1400" dirty="0" err="1"/>
                  <a:t>of</a:t>
                </a:r>
                <a:r>
                  <a:rPr lang="de-DE" sz="1400" dirty="0"/>
                  <a:t> DDs</a:t>
                </a:r>
              </a:p>
            </p:txBody>
          </p:sp>
        </p:grpSp>
        <p:sp>
          <p:nvSpPr>
            <p:cNvPr id="13" name="Pfeil: nach rechts 12">
              <a:extLst>
                <a:ext uri="{FF2B5EF4-FFF2-40B4-BE49-F238E27FC236}">
                  <a16:creationId xmlns:a16="http://schemas.microsoft.com/office/drawing/2014/main" id="{76C86AE0-B04B-4F24-AEB0-1F1D74E682A5}"/>
                </a:ext>
              </a:extLst>
            </p:cNvPr>
            <p:cNvSpPr/>
            <p:nvPr/>
          </p:nvSpPr>
          <p:spPr>
            <a:xfrm>
              <a:off x="2279937" y="3224873"/>
              <a:ext cx="1055818" cy="448340"/>
            </a:xfrm>
            <a:prstGeom prst="right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 dirty="0"/>
            </a:p>
          </p:txBody>
        </p:sp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8167CC75-6D20-4634-BE2B-D018586EE47C}"/>
                </a:ext>
              </a:extLst>
            </p:cNvPr>
            <p:cNvGrpSpPr/>
            <p:nvPr/>
          </p:nvGrpSpPr>
          <p:grpSpPr>
            <a:xfrm>
              <a:off x="2318868" y="2477352"/>
              <a:ext cx="879135" cy="724157"/>
              <a:chOff x="2639806" y="3077238"/>
              <a:chExt cx="879135" cy="724157"/>
            </a:xfrm>
          </p:grpSpPr>
          <p:pic>
            <p:nvPicPr>
              <p:cNvPr id="16" name="Grafik 15">
                <a:extLst>
                  <a:ext uri="{FF2B5EF4-FFF2-40B4-BE49-F238E27FC236}">
                    <a16:creationId xmlns:a16="http://schemas.microsoft.com/office/drawing/2014/main" id="{470CF8E2-33A9-458B-B485-8F8E4AC543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39806" y="3326123"/>
                <a:ext cx="475272" cy="475272"/>
              </a:xfrm>
              <a:prstGeom prst="rect">
                <a:avLst/>
              </a:prstGeom>
            </p:spPr>
          </p:pic>
          <p:pic>
            <p:nvPicPr>
              <p:cNvPr id="19" name="Grafik 18">
                <a:extLst>
                  <a:ext uri="{FF2B5EF4-FFF2-40B4-BE49-F238E27FC236}">
                    <a16:creationId xmlns:a16="http://schemas.microsoft.com/office/drawing/2014/main" id="{9D9C0DC9-642B-42C1-A185-238D9419D8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43669" y="3077238"/>
                <a:ext cx="475272" cy="475272"/>
              </a:xfrm>
              <a:prstGeom prst="rect">
                <a:avLst/>
              </a:prstGeom>
            </p:spPr>
          </p:pic>
        </p:grpSp>
        <p:sp>
          <p:nvSpPr>
            <p:cNvPr id="26" name="Pfeil: nach rechts 25">
              <a:extLst>
                <a:ext uri="{FF2B5EF4-FFF2-40B4-BE49-F238E27FC236}">
                  <a16:creationId xmlns:a16="http://schemas.microsoft.com/office/drawing/2014/main" id="{836AEE9D-4B3A-43CB-BA00-B488FC9FDF5A}"/>
                </a:ext>
              </a:extLst>
            </p:cNvPr>
            <p:cNvSpPr/>
            <p:nvPr/>
          </p:nvSpPr>
          <p:spPr>
            <a:xfrm>
              <a:off x="6032198" y="3224873"/>
              <a:ext cx="1055818" cy="448340"/>
            </a:xfrm>
            <a:prstGeom prst="right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 dirty="0"/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AEECD8E6-CF7B-4BEE-A6DF-11E3D022A309}"/>
                </a:ext>
              </a:extLst>
            </p:cNvPr>
            <p:cNvSpPr txBox="1"/>
            <p:nvPr/>
          </p:nvSpPr>
          <p:spPr>
            <a:xfrm>
              <a:off x="3231268" y="4142779"/>
              <a:ext cx="2837741" cy="2572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14000"/>
                </a:lnSpc>
              </a:pPr>
              <a:r>
                <a:rPr lang="en-US" sz="1600" b="1" dirty="0"/>
                <a:t>2. Expertise Representation</a:t>
              </a:r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3AD0CA52-55F1-42CC-95ED-B644BC9BEB95}"/>
                </a:ext>
              </a:extLst>
            </p:cNvPr>
            <p:cNvSpPr txBox="1"/>
            <p:nvPr/>
          </p:nvSpPr>
          <p:spPr>
            <a:xfrm>
              <a:off x="1434513" y="2112947"/>
              <a:ext cx="2837741" cy="2572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14000"/>
                </a:lnSpc>
              </a:pPr>
              <a:r>
                <a:rPr lang="en-US" sz="1600" b="1" dirty="0"/>
                <a:t>1. Expertise Identification</a:t>
              </a:r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86957E31-9A8A-4236-924F-8E898A52839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10601" y="3116130"/>
              <a:ext cx="783537" cy="783537"/>
            </a:xfrm>
            <a:prstGeom prst="rect">
              <a:avLst/>
            </a:prstGeom>
          </p:spPr>
        </p:pic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CCBEC106-10F1-4161-8FAB-824F88B6A5B3}"/>
                </a:ext>
              </a:extLst>
            </p:cNvPr>
            <p:cNvSpPr txBox="1"/>
            <p:nvPr/>
          </p:nvSpPr>
          <p:spPr>
            <a:xfrm>
              <a:off x="6375343" y="2484547"/>
              <a:ext cx="2837741" cy="6052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14000"/>
                </a:lnSpc>
              </a:pPr>
              <a:r>
                <a:rPr lang="en-US" b="1" dirty="0"/>
                <a:t>3. Expert Recommendation</a:t>
              </a:r>
            </a:p>
          </p:txBody>
        </p:sp>
      </p:grpSp>
      <p:sp>
        <p:nvSpPr>
          <p:cNvPr id="31" name="Rechteck 30">
            <a:extLst>
              <a:ext uri="{FF2B5EF4-FFF2-40B4-BE49-F238E27FC236}">
                <a16:creationId xmlns:a16="http://schemas.microsoft.com/office/drawing/2014/main" id="{CA86D840-80CF-4067-B24D-B2E6C690774C}"/>
              </a:ext>
            </a:extLst>
          </p:cNvPr>
          <p:cNvSpPr/>
          <p:nvPr/>
        </p:nvSpPr>
        <p:spPr>
          <a:xfrm>
            <a:off x="6203297" y="4910735"/>
            <a:ext cx="2520669" cy="74427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r>
              <a:rPr lang="de-DE" sz="1400" b="1" dirty="0">
                <a:solidFill>
                  <a:schemeClr val="tx1"/>
                </a:solidFill>
              </a:rPr>
              <a:t>Implementation</a:t>
            </a:r>
          </a:p>
          <a:p>
            <a:pPr algn="ctr">
              <a:lnSpc>
                <a:spcPct val="114000"/>
              </a:lnSpc>
            </a:pPr>
            <a:r>
              <a:rPr lang="de-DE" sz="1200" dirty="0">
                <a:solidFill>
                  <a:schemeClr val="tx1"/>
                </a:solidFill>
              </a:rPr>
              <a:t>(Prototype)</a:t>
            </a:r>
            <a:endParaRPr lang="de-DE" dirty="0">
              <a:solidFill>
                <a:schemeClr val="tx1"/>
              </a:solidFill>
            </a:endParaRP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7388D906-1DEE-4EDB-826C-BFEF7E4174EE}"/>
              </a:ext>
            </a:extLst>
          </p:cNvPr>
          <p:cNvCxnSpPr/>
          <p:nvPr/>
        </p:nvCxnSpPr>
        <p:spPr>
          <a:xfrm>
            <a:off x="2279937" y="4247536"/>
            <a:ext cx="0" cy="570271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55B191F5-A397-4132-9940-149BE6F03E6A}"/>
              </a:ext>
            </a:extLst>
          </p:cNvPr>
          <p:cNvCxnSpPr/>
          <p:nvPr/>
        </p:nvCxnSpPr>
        <p:spPr>
          <a:xfrm>
            <a:off x="8764311" y="4247536"/>
            <a:ext cx="0" cy="570271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hteck 24">
            <a:extLst>
              <a:ext uri="{FF2B5EF4-FFF2-40B4-BE49-F238E27FC236}">
                <a16:creationId xmlns:a16="http://schemas.microsoft.com/office/drawing/2014/main" id="{7B2FDB16-4CE0-493B-BC2E-16EC401F405A}"/>
              </a:ext>
            </a:extLst>
          </p:cNvPr>
          <p:cNvSpPr/>
          <p:nvPr/>
        </p:nvSpPr>
        <p:spPr>
          <a:xfrm>
            <a:off x="2318868" y="4910734"/>
            <a:ext cx="3713329" cy="74427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r>
              <a:rPr lang="en-US" sz="1400" b="1" dirty="0">
                <a:solidFill>
                  <a:schemeClr val="tx1"/>
                </a:solidFill>
              </a:rPr>
              <a:t>Theoretical via LR and Case Study</a:t>
            </a:r>
          </a:p>
          <a:p>
            <a:pPr algn="ctr">
              <a:lnSpc>
                <a:spcPct val="114000"/>
              </a:lnSpc>
            </a:pPr>
            <a:r>
              <a:rPr lang="en-US" sz="1200" dirty="0">
                <a:solidFill>
                  <a:schemeClr val="tx1"/>
                </a:solidFill>
              </a:rPr>
              <a:t>(for implementation use Manoj’s results [14])</a:t>
            </a:r>
          </a:p>
        </p:txBody>
      </p: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3FD9788F-DD03-41A7-A5C7-FF034AD5E994}"/>
              </a:ext>
            </a:extLst>
          </p:cNvPr>
          <p:cNvCxnSpPr/>
          <p:nvPr/>
        </p:nvCxnSpPr>
        <p:spPr>
          <a:xfrm>
            <a:off x="6136035" y="4247536"/>
            <a:ext cx="0" cy="570271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018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FB24EEB1-65CE-4619-AAF1-6B95E9048F6A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1333539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think-cell Folie" r:id="rId4" imgW="395" imgH="396" progId="TCLayout.ActiveDocument.1">
                  <p:embed/>
                </p:oleObj>
              </mc:Choice>
              <mc:Fallback>
                <p:oleObj name="think-cell Folie" r:id="rId4" imgW="395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FB24EEB1-65CE-4619-AAF1-6B95E9048F6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492443"/>
          </a:xfrm>
        </p:spPr>
        <p:txBody>
          <a:bodyPr/>
          <a:lstStyle/>
          <a:p>
            <a:r>
              <a:rPr lang="en-US" sz="3200" b="1" noProof="0" dirty="0"/>
              <a:t>Agenda</a:t>
            </a:r>
            <a:endParaRPr lang="en-US" b="1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  <p:grpSp>
        <p:nvGrpSpPr>
          <p:cNvPr id="22" name="Gruppieren 17">
            <a:extLst>
              <a:ext uri="{FF2B5EF4-FFF2-40B4-BE49-F238E27FC236}">
                <a16:creationId xmlns:a16="http://schemas.microsoft.com/office/drawing/2014/main" id="{1D26E93B-6DE0-4ACC-A06C-48FE4DED0B63}"/>
              </a:ext>
            </a:extLst>
          </p:cNvPr>
          <p:cNvGrpSpPr/>
          <p:nvPr/>
        </p:nvGrpSpPr>
        <p:grpSpPr>
          <a:xfrm>
            <a:off x="323528" y="1772770"/>
            <a:ext cx="8496622" cy="396468"/>
            <a:chOff x="323528" y="1772770"/>
            <a:chExt cx="8496622" cy="396468"/>
          </a:xfrm>
          <a:solidFill>
            <a:srgbClr val="0065BD"/>
          </a:solidFill>
        </p:grpSpPr>
        <p:sp>
          <p:nvSpPr>
            <p:cNvPr id="23" name="Rektangel 30">
              <a:extLst>
                <a:ext uri="{FF2B5EF4-FFF2-40B4-BE49-F238E27FC236}">
                  <a16:creationId xmlns:a16="http://schemas.microsoft.com/office/drawing/2014/main" id="{05B8CEDE-97B0-4F59-AE3B-92A11AB0CA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576" y="1773238"/>
              <a:ext cx="8064574" cy="396000"/>
            </a:xfrm>
            <a:prstGeom prst="rect">
              <a:avLst/>
            </a:prstGeom>
            <a:grpFill/>
            <a:ln w="28575" algn="ctr">
              <a:solidFill>
                <a:srgbClr val="0065BD"/>
              </a:solidFill>
              <a:miter lim="800000"/>
              <a:headEnd/>
              <a:tailEnd/>
            </a:ln>
          </p:spPr>
          <p:txBody>
            <a:bodyPr lIns="72000" tIns="72000" rIns="72000" bIns="72000" anchor="ctr"/>
            <a:lstStyle/>
            <a:p>
              <a:pPr defTabSz="457200">
                <a:lnSpc>
                  <a:spcPct val="90000"/>
                </a:lnSpc>
                <a:spcBef>
                  <a:spcPts val="400"/>
                </a:spcBef>
                <a:buClr>
                  <a:srgbClr val="E20074"/>
                </a:buClr>
                <a:buFont typeface="Wingdings" pitchFamily="2" charset="2"/>
                <a:buNone/>
              </a:pPr>
              <a:r>
                <a:rPr lang="en-US" sz="14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Introduction</a:t>
              </a:r>
            </a:p>
          </p:txBody>
        </p:sp>
        <p:sp>
          <p:nvSpPr>
            <p:cNvPr id="24" name="Rektangel 7">
              <a:extLst>
                <a:ext uri="{FF2B5EF4-FFF2-40B4-BE49-F238E27FC236}">
                  <a16:creationId xmlns:a16="http://schemas.microsoft.com/office/drawing/2014/main" id="{71791B2F-F863-43FA-88FA-55B816A6E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28" y="1772770"/>
              <a:ext cx="360000" cy="395814"/>
            </a:xfrm>
            <a:prstGeom prst="rect">
              <a:avLst/>
            </a:prstGeom>
            <a:grpFill/>
            <a:ln w="28575" algn="ctr">
              <a:solidFill>
                <a:srgbClr val="0065BD"/>
              </a:solidFill>
              <a:miter lim="800000"/>
              <a:headEnd/>
              <a:tailEnd/>
            </a:ln>
          </p:spPr>
          <p:txBody>
            <a:bodyPr lIns="72000" tIns="72000" rIns="72000" bIns="72000" anchor="ctr"/>
            <a:lstStyle/>
            <a:p>
              <a:pPr algn="ctr" defTabSz="457200">
                <a:lnSpc>
                  <a:spcPct val="90000"/>
                </a:lnSpc>
                <a:spcBef>
                  <a:spcPts val="400"/>
                </a:spcBef>
                <a:buClr>
                  <a:srgbClr val="0070C0"/>
                </a:buClr>
                <a:buFont typeface="Wingdings" pitchFamily="2" charset="2"/>
                <a:buNone/>
              </a:pPr>
              <a:r>
                <a:rPr lang="en-US" sz="2000" b="1" noProof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</p:grpSp>
      <p:grpSp>
        <p:nvGrpSpPr>
          <p:cNvPr id="25" name="Gruppieren 18">
            <a:extLst>
              <a:ext uri="{FF2B5EF4-FFF2-40B4-BE49-F238E27FC236}">
                <a16:creationId xmlns:a16="http://schemas.microsoft.com/office/drawing/2014/main" id="{3B1E78F4-097B-4ECD-93BC-56DC551BB905}"/>
              </a:ext>
            </a:extLst>
          </p:cNvPr>
          <p:cNvGrpSpPr/>
          <p:nvPr/>
        </p:nvGrpSpPr>
        <p:grpSpPr>
          <a:xfrm>
            <a:off x="323528" y="2351979"/>
            <a:ext cx="8496622" cy="396000"/>
            <a:chOff x="323528" y="2369811"/>
            <a:chExt cx="8496622" cy="396000"/>
          </a:xfrm>
          <a:solidFill>
            <a:srgbClr val="0065BD"/>
          </a:solidFill>
        </p:grpSpPr>
        <p:sp>
          <p:nvSpPr>
            <p:cNvPr id="26" name="Rektangel 30">
              <a:extLst>
                <a:ext uri="{FF2B5EF4-FFF2-40B4-BE49-F238E27FC236}">
                  <a16:creationId xmlns:a16="http://schemas.microsoft.com/office/drawing/2014/main" id="{1CF9D5B7-B485-4F96-9D75-868DF7FC0A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576" y="2369811"/>
              <a:ext cx="8064574" cy="396000"/>
            </a:xfrm>
            <a:prstGeom prst="rect">
              <a:avLst/>
            </a:prstGeom>
            <a:grpFill/>
            <a:ln w="28575" algn="ctr">
              <a:solidFill>
                <a:srgbClr val="0065BD"/>
              </a:solidFill>
              <a:miter lim="800000"/>
              <a:headEnd/>
              <a:tailEnd/>
            </a:ln>
          </p:spPr>
          <p:txBody>
            <a:bodyPr lIns="72000" tIns="72000" rIns="72000" bIns="72000" anchor="ctr"/>
            <a:lstStyle/>
            <a:p>
              <a:pPr defTabSz="457200">
                <a:lnSpc>
                  <a:spcPct val="90000"/>
                </a:lnSpc>
                <a:spcBef>
                  <a:spcPts val="400"/>
                </a:spcBef>
                <a:buClr>
                  <a:srgbClr val="E20074"/>
                </a:buClr>
              </a:pPr>
              <a:r>
                <a:rPr lang="de-DE" sz="14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Research Questions</a:t>
              </a:r>
            </a:p>
          </p:txBody>
        </p:sp>
        <p:sp>
          <p:nvSpPr>
            <p:cNvPr id="27" name="Rektangel 7">
              <a:extLst>
                <a:ext uri="{FF2B5EF4-FFF2-40B4-BE49-F238E27FC236}">
                  <a16:creationId xmlns:a16="http://schemas.microsoft.com/office/drawing/2014/main" id="{31B7B7E6-E149-4796-B814-BEA61087FB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28" y="2369811"/>
              <a:ext cx="360000" cy="395814"/>
            </a:xfrm>
            <a:prstGeom prst="rect">
              <a:avLst/>
            </a:prstGeom>
            <a:grpFill/>
            <a:ln w="28575" algn="ctr">
              <a:solidFill>
                <a:srgbClr val="0065BD"/>
              </a:solidFill>
              <a:miter lim="800000"/>
              <a:headEnd/>
              <a:tailEnd/>
            </a:ln>
          </p:spPr>
          <p:txBody>
            <a:bodyPr lIns="72000" tIns="72000" rIns="72000" bIns="72000" anchor="ctr"/>
            <a:lstStyle/>
            <a:p>
              <a:pPr algn="ctr" defTabSz="457200">
                <a:lnSpc>
                  <a:spcPct val="90000"/>
                </a:lnSpc>
                <a:spcBef>
                  <a:spcPts val="400"/>
                </a:spcBef>
                <a:buClr>
                  <a:srgbClr val="0070C0"/>
                </a:buClr>
                <a:buFont typeface="Wingdings" pitchFamily="2" charset="2"/>
                <a:buNone/>
              </a:pPr>
              <a:r>
                <a:rPr lang="de-DE" sz="2000" b="1" noProof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</p:grpSp>
      <p:grpSp>
        <p:nvGrpSpPr>
          <p:cNvPr id="28" name="Gruppieren 19">
            <a:extLst>
              <a:ext uri="{FF2B5EF4-FFF2-40B4-BE49-F238E27FC236}">
                <a16:creationId xmlns:a16="http://schemas.microsoft.com/office/drawing/2014/main" id="{3A552AB8-796B-4A7D-B241-E228E717FCB0}"/>
              </a:ext>
            </a:extLst>
          </p:cNvPr>
          <p:cNvGrpSpPr/>
          <p:nvPr/>
        </p:nvGrpSpPr>
        <p:grpSpPr>
          <a:xfrm>
            <a:off x="323528" y="2930720"/>
            <a:ext cx="8496622" cy="396000"/>
            <a:chOff x="323528" y="2966384"/>
            <a:chExt cx="8496622" cy="396000"/>
          </a:xfrm>
          <a:solidFill>
            <a:srgbClr val="0065BD"/>
          </a:solidFill>
        </p:grpSpPr>
        <p:sp>
          <p:nvSpPr>
            <p:cNvPr id="29" name="Rektangel 30">
              <a:extLst>
                <a:ext uri="{FF2B5EF4-FFF2-40B4-BE49-F238E27FC236}">
                  <a16:creationId xmlns:a16="http://schemas.microsoft.com/office/drawing/2014/main" id="{DF48B8E1-35E8-4975-95E1-EA43A09DDB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576" y="2966384"/>
              <a:ext cx="8064574" cy="396000"/>
            </a:xfrm>
            <a:prstGeom prst="rect">
              <a:avLst/>
            </a:prstGeom>
            <a:grpFill/>
            <a:ln w="28575" algn="ctr">
              <a:solidFill>
                <a:srgbClr val="0065BD"/>
              </a:solidFill>
              <a:miter lim="800000"/>
              <a:headEnd/>
              <a:tailEnd/>
            </a:ln>
          </p:spPr>
          <p:txBody>
            <a:bodyPr lIns="72000" tIns="72000" rIns="72000" bIns="72000" anchor="ctr"/>
            <a:lstStyle/>
            <a:p>
              <a:pPr defTabSz="457200">
                <a:lnSpc>
                  <a:spcPct val="90000"/>
                </a:lnSpc>
                <a:spcBef>
                  <a:spcPts val="400"/>
                </a:spcBef>
                <a:buClr>
                  <a:srgbClr val="E20074"/>
                </a:buClr>
                <a:buFont typeface="Wingdings" pitchFamily="2" charset="2"/>
                <a:buNone/>
              </a:pPr>
              <a:r>
                <a:rPr lang="en-US" sz="14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Methodology - Understanding Design Decisions</a:t>
              </a:r>
            </a:p>
          </p:txBody>
        </p:sp>
        <p:sp>
          <p:nvSpPr>
            <p:cNvPr id="30" name="Rektangel 7">
              <a:extLst>
                <a:ext uri="{FF2B5EF4-FFF2-40B4-BE49-F238E27FC236}">
                  <a16:creationId xmlns:a16="http://schemas.microsoft.com/office/drawing/2014/main" id="{86F55E34-8ACF-4AEC-B4D3-938D688A3D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28" y="2966384"/>
              <a:ext cx="360000" cy="395814"/>
            </a:xfrm>
            <a:prstGeom prst="rect">
              <a:avLst/>
            </a:prstGeom>
            <a:grpFill/>
            <a:ln w="28575" algn="ctr">
              <a:solidFill>
                <a:srgbClr val="0065BD"/>
              </a:solidFill>
              <a:miter lim="800000"/>
              <a:headEnd/>
              <a:tailEnd/>
            </a:ln>
          </p:spPr>
          <p:txBody>
            <a:bodyPr lIns="72000" tIns="72000" rIns="72000" bIns="72000" anchor="ctr"/>
            <a:lstStyle/>
            <a:p>
              <a:pPr algn="ctr" defTabSz="457200">
                <a:lnSpc>
                  <a:spcPct val="90000"/>
                </a:lnSpc>
                <a:spcBef>
                  <a:spcPts val="400"/>
                </a:spcBef>
                <a:buClr>
                  <a:srgbClr val="0070C0"/>
                </a:buClr>
                <a:buFont typeface="Wingdings" pitchFamily="2" charset="2"/>
                <a:buNone/>
              </a:pPr>
              <a:r>
                <a:rPr lang="en-US" sz="2000" b="1" noProof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</p:grpSp>
      <p:grpSp>
        <p:nvGrpSpPr>
          <p:cNvPr id="31" name="Gruppieren 20">
            <a:extLst>
              <a:ext uri="{FF2B5EF4-FFF2-40B4-BE49-F238E27FC236}">
                <a16:creationId xmlns:a16="http://schemas.microsoft.com/office/drawing/2014/main" id="{0FDE7091-B4BA-4973-BEAF-D3084D4A7F72}"/>
              </a:ext>
            </a:extLst>
          </p:cNvPr>
          <p:cNvGrpSpPr/>
          <p:nvPr/>
        </p:nvGrpSpPr>
        <p:grpSpPr>
          <a:xfrm>
            <a:off x="323528" y="3509461"/>
            <a:ext cx="8496622" cy="396000"/>
            <a:chOff x="323528" y="3562957"/>
            <a:chExt cx="8496622" cy="396000"/>
          </a:xfrm>
          <a:solidFill>
            <a:srgbClr val="0065BD"/>
          </a:solidFill>
        </p:grpSpPr>
        <p:sp>
          <p:nvSpPr>
            <p:cNvPr id="32" name="Rektangel 30">
              <a:extLst>
                <a:ext uri="{FF2B5EF4-FFF2-40B4-BE49-F238E27FC236}">
                  <a16:creationId xmlns:a16="http://schemas.microsoft.com/office/drawing/2014/main" id="{CC67060C-0DF0-4A7C-A1A3-AE643780E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576" y="3562957"/>
              <a:ext cx="8064574" cy="396000"/>
            </a:xfrm>
            <a:prstGeom prst="rect">
              <a:avLst/>
            </a:prstGeom>
            <a:grpFill/>
            <a:ln w="28575" algn="ctr">
              <a:solidFill>
                <a:srgbClr val="0065BD"/>
              </a:solidFill>
              <a:miter lim="800000"/>
              <a:headEnd/>
              <a:tailEnd/>
            </a:ln>
          </p:spPr>
          <p:txBody>
            <a:bodyPr lIns="72000" tIns="72000" rIns="72000" bIns="72000" anchor="ctr"/>
            <a:lstStyle/>
            <a:p>
              <a:pPr defTabSz="457200">
                <a:lnSpc>
                  <a:spcPct val="90000"/>
                </a:lnSpc>
                <a:spcBef>
                  <a:spcPts val="400"/>
                </a:spcBef>
                <a:buClr>
                  <a:srgbClr val="E20074"/>
                </a:buClr>
                <a:buFont typeface="Wingdings" pitchFamily="2" charset="2"/>
                <a:buNone/>
              </a:pPr>
              <a:r>
                <a:rPr lang="en-US" sz="14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Approach for Expert Recommendation</a:t>
              </a:r>
            </a:p>
          </p:txBody>
        </p:sp>
        <p:sp>
          <p:nvSpPr>
            <p:cNvPr id="33" name="Rektangel 7">
              <a:extLst>
                <a:ext uri="{FF2B5EF4-FFF2-40B4-BE49-F238E27FC236}">
                  <a16:creationId xmlns:a16="http://schemas.microsoft.com/office/drawing/2014/main" id="{2B1C20DE-4B72-46C0-B90C-E6346D2B14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28" y="3562957"/>
              <a:ext cx="360000" cy="395814"/>
            </a:xfrm>
            <a:prstGeom prst="rect">
              <a:avLst/>
            </a:prstGeom>
            <a:grpFill/>
            <a:ln w="28575" algn="ctr">
              <a:solidFill>
                <a:srgbClr val="0065BD"/>
              </a:solidFill>
              <a:miter lim="800000"/>
              <a:headEnd/>
              <a:tailEnd/>
            </a:ln>
          </p:spPr>
          <p:txBody>
            <a:bodyPr lIns="72000" tIns="72000" rIns="72000" bIns="72000" anchor="ctr"/>
            <a:lstStyle/>
            <a:p>
              <a:pPr algn="ctr" defTabSz="457200">
                <a:lnSpc>
                  <a:spcPct val="90000"/>
                </a:lnSpc>
                <a:spcBef>
                  <a:spcPts val="400"/>
                </a:spcBef>
                <a:buClr>
                  <a:srgbClr val="0070C0"/>
                </a:buClr>
                <a:buFont typeface="Wingdings" pitchFamily="2" charset="2"/>
                <a:buNone/>
              </a:pPr>
              <a:r>
                <a:rPr lang="en-US" sz="2000" b="1" noProof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</p:grpSp>
      <p:grpSp>
        <p:nvGrpSpPr>
          <p:cNvPr id="34" name="Gruppieren 21">
            <a:extLst>
              <a:ext uri="{FF2B5EF4-FFF2-40B4-BE49-F238E27FC236}">
                <a16:creationId xmlns:a16="http://schemas.microsoft.com/office/drawing/2014/main" id="{233B97F7-43ED-46BE-BBF1-CB479DE68D58}"/>
              </a:ext>
            </a:extLst>
          </p:cNvPr>
          <p:cNvGrpSpPr/>
          <p:nvPr/>
        </p:nvGrpSpPr>
        <p:grpSpPr>
          <a:xfrm>
            <a:off x="323528" y="4088202"/>
            <a:ext cx="8496622" cy="396000"/>
            <a:chOff x="323528" y="4111357"/>
            <a:chExt cx="8496622" cy="396000"/>
          </a:xfrm>
          <a:solidFill>
            <a:srgbClr val="0065BD"/>
          </a:solidFill>
        </p:grpSpPr>
        <p:sp>
          <p:nvSpPr>
            <p:cNvPr id="35" name="Rektangel 30">
              <a:extLst>
                <a:ext uri="{FF2B5EF4-FFF2-40B4-BE49-F238E27FC236}">
                  <a16:creationId xmlns:a16="http://schemas.microsoft.com/office/drawing/2014/main" id="{B9EEE39D-F4A6-45A5-A8C3-BC36CC876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576" y="4111357"/>
              <a:ext cx="8064574" cy="396000"/>
            </a:xfrm>
            <a:prstGeom prst="rect">
              <a:avLst/>
            </a:prstGeom>
            <a:grpFill/>
            <a:ln w="28575" algn="ctr">
              <a:solidFill>
                <a:srgbClr val="0065BD"/>
              </a:solidFill>
              <a:miter lim="800000"/>
              <a:headEnd/>
              <a:tailEnd/>
            </a:ln>
          </p:spPr>
          <p:txBody>
            <a:bodyPr lIns="72000" tIns="72000" rIns="72000" bIns="72000" anchor="ctr"/>
            <a:lstStyle/>
            <a:p>
              <a:pPr defTabSz="457200">
                <a:lnSpc>
                  <a:spcPct val="90000"/>
                </a:lnSpc>
                <a:spcBef>
                  <a:spcPts val="400"/>
                </a:spcBef>
                <a:buClr>
                  <a:srgbClr val="E20074"/>
                </a:buClr>
                <a:buFont typeface="Wingdings" pitchFamily="2" charset="2"/>
                <a:buNone/>
              </a:pPr>
              <a:r>
                <a:rPr lang="de-DE" sz="1400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Timeline</a:t>
              </a:r>
              <a:endParaRPr lang="de-DE" sz="14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ktangel 7">
              <a:extLst>
                <a:ext uri="{FF2B5EF4-FFF2-40B4-BE49-F238E27FC236}">
                  <a16:creationId xmlns:a16="http://schemas.microsoft.com/office/drawing/2014/main" id="{F89AB16D-9938-439C-B7C4-F5B5FE8E30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28" y="4111357"/>
              <a:ext cx="360000" cy="395814"/>
            </a:xfrm>
            <a:prstGeom prst="rect">
              <a:avLst/>
            </a:prstGeom>
            <a:grpFill/>
            <a:ln w="28575" algn="ctr">
              <a:solidFill>
                <a:srgbClr val="0065BD"/>
              </a:solidFill>
              <a:miter lim="800000"/>
              <a:headEnd/>
              <a:tailEnd/>
            </a:ln>
          </p:spPr>
          <p:txBody>
            <a:bodyPr lIns="72000" tIns="72000" rIns="72000" bIns="72000" anchor="ctr"/>
            <a:lstStyle/>
            <a:p>
              <a:pPr algn="ctr" defTabSz="457200">
                <a:lnSpc>
                  <a:spcPct val="90000"/>
                </a:lnSpc>
                <a:spcBef>
                  <a:spcPts val="400"/>
                </a:spcBef>
                <a:buClr>
                  <a:srgbClr val="0070C0"/>
                </a:buClr>
                <a:buFont typeface="Wingdings" pitchFamily="2" charset="2"/>
                <a:buNone/>
              </a:pPr>
              <a:r>
                <a:rPr lang="de-DE" sz="2000" b="1" noProof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</p:grpSp>
      <p:grpSp>
        <p:nvGrpSpPr>
          <p:cNvPr id="20" name="Gruppieren 21">
            <a:extLst>
              <a:ext uri="{FF2B5EF4-FFF2-40B4-BE49-F238E27FC236}">
                <a16:creationId xmlns:a16="http://schemas.microsoft.com/office/drawing/2014/main" id="{2A922706-0E3C-4108-95A3-C2901C8CDC10}"/>
              </a:ext>
            </a:extLst>
          </p:cNvPr>
          <p:cNvGrpSpPr/>
          <p:nvPr/>
        </p:nvGrpSpPr>
        <p:grpSpPr>
          <a:xfrm>
            <a:off x="328246" y="4666943"/>
            <a:ext cx="8496622" cy="396000"/>
            <a:chOff x="323528" y="4111357"/>
            <a:chExt cx="8496622" cy="396000"/>
          </a:xfrm>
          <a:solidFill>
            <a:srgbClr val="0065BD"/>
          </a:solidFill>
        </p:grpSpPr>
        <p:sp>
          <p:nvSpPr>
            <p:cNvPr id="21" name="Rektangel 30">
              <a:extLst>
                <a:ext uri="{FF2B5EF4-FFF2-40B4-BE49-F238E27FC236}">
                  <a16:creationId xmlns:a16="http://schemas.microsoft.com/office/drawing/2014/main" id="{B9CF0905-3E4B-4212-A6B7-7BBFB7ABD0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576" y="4111357"/>
              <a:ext cx="8064574" cy="396000"/>
            </a:xfrm>
            <a:prstGeom prst="rect">
              <a:avLst/>
            </a:prstGeom>
            <a:grpFill/>
            <a:ln w="28575" algn="ctr">
              <a:solidFill>
                <a:srgbClr val="0065BD"/>
              </a:solidFill>
              <a:miter lim="800000"/>
              <a:headEnd/>
              <a:tailEnd/>
            </a:ln>
          </p:spPr>
          <p:txBody>
            <a:bodyPr lIns="72000" tIns="72000" rIns="72000" bIns="72000" anchor="ctr"/>
            <a:lstStyle/>
            <a:p>
              <a:pPr defTabSz="457200">
                <a:lnSpc>
                  <a:spcPct val="90000"/>
                </a:lnSpc>
                <a:spcBef>
                  <a:spcPts val="400"/>
                </a:spcBef>
                <a:buClr>
                  <a:srgbClr val="E20074"/>
                </a:buClr>
                <a:buFont typeface="Wingdings" pitchFamily="2" charset="2"/>
                <a:buNone/>
              </a:pPr>
              <a:r>
                <a:rPr lang="de-DE" sz="1400" b="1" dirty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Sources</a:t>
              </a:r>
            </a:p>
          </p:txBody>
        </p:sp>
        <p:sp>
          <p:nvSpPr>
            <p:cNvPr id="37" name="Rektangel 7">
              <a:extLst>
                <a:ext uri="{FF2B5EF4-FFF2-40B4-BE49-F238E27FC236}">
                  <a16:creationId xmlns:a16="http://schemas.microsoft.com/office/drawing/2014/main" id="{2A6977CB-E45A-41DF-9C22-AA69B7EBBA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28" y="4111357"/>
              <a:ext cx="360000" cy="395814"/>
            </a:xfrm>
            <a:prstGeom prst="rect">
              <a:avLst/>
            </a:prstGeom>
            <a:grpFill/>
            <a:ln w="28575" algn="ctr">
              <a:solidFill>
                <a:srgbClr val="0065BD"/>
              </a:solidFill>
              <a:miter lim="800000"/>
              <a:headEnd/>
              <a:tailEnd/>
            </a:ln>
          </p:spPr>
          <p:txBody>
            <a:bodyPr lIns="72000" tIns="72000" rIns="72000" bIns="72000" anchor="ctr"/>
            <a:lstStyle/>
            <a:p>
              <a:pPr algn="ctr" defTabSz="457200">
                <a:lnSpc>
                  <a:spcPct val="90000"/>
                </a:lnSpc>
                <a:spcBef>
                  <a:spcPts val="400"/>
                </a:spcBef>
                <a:buClr>
                  <a:srgbClr val="0070C0"/>
                </a:buClr>
                <a:buFont typeface="Wingdings" pitchFamily="2" charset="2"/>
                <a:buNone/>
              </a:pPr>
              <a:r>
                <a:rPr lang="de-DE" sz="2000" b="1" noProof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33449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DD0A817A-E0C5-488A-A4E3-DD329FA00EE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0991227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8" name="think-cell Folie" r:id="rId6" imgW="395" imgH="396" progId="TCLayout.ActiveDocument.1">
                  <p:embed/>
                </p:oleObj>
              </mc:Choice>
              <mc:Fallback>
                <p:oleObj name="think-cell Folie" r:id="rId6" imgW="395" imgH="396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DD0A817A-E0C5-488A-A4E3-DD329FA00E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 hidden="1">
            <a:extLst>
              <a:ext uri="{FF2B5EF4-FFF2-40B4-BE49-F238E27FC236}">
                <a16:creationId xmlns:a16="http://schemas.microsoft.com/office/drawing/2014/main" id="{D6AC90DF-2FB0-42D5-B65F-B6116432EDD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FBE573E8-D6FE-4846-B034-A851CA468CAE}"/>
              </a:ext>
            </a:extLst>
          </p:cNvPr>
          <p:cNvSpPr txBox="1"/>
          <p:nvPr/>
        </p:nvSpPr>
        <p:spPr>
          <a:xfrm>
            <a:off x="328244" y="1551469"/>
            <a:ext cx="8567561" cy="39703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/>
              <a:t>Quantitative Historical Evaluation [15]: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Correctness via Precision and Recall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/>
          </a:p>
          <a:p>
            <a:pPr lvl="1">
              <a:lnSpc>
                <a:spcPct val="150000"/>
              </a:lnSpc>
            </a:pPr>
            <a:r>
              <a:rPr lang="en-US" sz="1200" dirty="0"/>
              <a:t>TP = true positive, FP = false positive, FN = false negative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Compare developed algorithm with other known expert recommender algorithms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>
              <a:lnSpc>
                <a:spcPct val="150000"/>
              </a:lnSpc>
            </a:pPr>
            <a:r>
              <a:rPr lang="en-US" sz="1600" b="1" dirty="0"/>
              <a:t>Qualitative Evaluation via Case Study: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Feedback on a Siemens project for proposed solutions</a:t>
            </a:r>
            <a:endParaRPr lang="de-DE" sz="1400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C12DF488-E35E-41A4-9314-22E4EABE9E88}"/>
              </a:ext>
            </a:extLst>
          </p:cNvPr>
          <p:cNvPicPr/>
          <p:nvPr/>
        </p:nvPicPr>
        <p:blipFill rotWithShape="1">
          <a:blip r:embed="rId8"/>
          <a:srcRect t="38932" b="35702"/>
          <a:stretch/>
        </p:blipFill>
        <p:spPr bwMode="auto">
          <a:xfrm>
            <a:off x="819967" y="2281471"/>
            <a:ext cx="6130741" cy="135671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BF0D688-44E4-4D3C-94D7-47CDDE546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283135"/>
            <a:ext cx="7910510" cy="984885"/>
          </a:xfrm>
        </p:spPr>
        <p:txBody>
          <a:bodyPr/>
          <a:lstStyle/>
          <a:p>
            <a:r>
              <a:rPr lang="en-US" sz="3200" b="1" noProof="0" dirty="0"/>
              <a:t>4. Approach for Expert Recommendation</a:t>
            </a:r>
            <a:br>
              <a:rPr lang="en-US" sz="3200" noProof="0" dirty="0"/>
            </a:br>
            <a:r>
              <a:rPr lang="en-US" sz="3200" noProof="0" dirty="0"/>
              <a:t>Evaluation</a:t>
            </a:r>
          </a:p>
        </p:txBody>
      </p:sp>
      <p:sp>
        <p:nvSpPr>
          <p:cNvPr id="11" name="Rektangel 30">
            <a:extLst>
              <a:ext uri="{FF2B5EF4-FFF2-40B4-BE49-F238E27FC236}">
                <a16:creationId xmlns:a16="http://schemas.microsoft.com/office/drawing/2014/main" id="{6A68B5AD-1954-437F-BF3E-2F9793588B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151" y="5705856"/>
            <a:ext cx="8508999" cy="577384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Quantitative and qualitative evaluation ensures triangulation</a:t>
            </a:r>
          </a:p>
        </p:txBody>
      </p:sp>
    </p:spTree>
    <p:extLst>
      <p:ext uri="{BB962C8B-B14F-4D97-AF65-F5344CB8AC3E}">
        <p14:creationId xmlns:p14="http://schemas.microsoft.com/office/powerpoint/2010/main" val="20653873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DD0A817A-E0C5-488A-A4E3-DD329FA00EE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3908435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2" name="think-cell Folie" r:id="rId46" imgW="395" imgH="396" progId="TCLayout.ActiveDocument.1">
                  <p:embed/>
                </p:oleObj>
              </mc:Choice>
              <mc:Fallback>
                <p:oleObj name="think-cell Folie" r:id="rId46" imgW="395" imgH="396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DD0A817A-E0C5-488A-A4E3-DD329FA00E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 hidden="1">
            <a:extLst>
              <a:ext uri="{FF2B5EF4-FFF2-40B4-BE49-F238E27FC236}">
                <a16:creationId xmlns:a16="http://schemas.microsoft.com/office/drawing/2014/main" id="{D6AC90DF-2FB0-42D5-B65F-B6116432EDD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400" b="1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5C7738F-1321-4CAD-A51F-AC92AA82E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492443"/>
          </a:xfrm>
        </p:spPr>
        <p:txBody>
          <a:bodyPr/>
          <a:lstStyle/>
          <a:p>
            <a:r>
              <a:rPr lang="en-US" sz="3200" b="1" noProof="0" dirty="0"/>
              <a:t>5. Timeline</a:t>
            </a:r>
            <a:endParaRPr lang="en-US" sz="3200" noProof="0" dirty="0"/>
          </a:p>
        </p:txBody>
      </p:sp>
      <p:sp>
        <p:nvSpPr>
          <p:cNvPr id="75" name="Rectangle 5">
            <a:extLst>
              <a:ext uri="{FF2B5EF4-FFF2-40B4-BE49-F238E27FC236}">
                <a16:creationId xmlns:a16="http://schemas.microsoft.com/office/drawing/2014/main" id="{1822FF9C-221C-46A0-9AED-AE949077EE89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768600" y="1758950"/>
            <a:ext cx="1752600" cy="260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wrap="none" lIns="0" tIns="23812" rIns="0" bIns="23812" anchor="ctr"/>
          <a:lstStyle/>
          <a:p>
            <a:pPr algn="ctr"/>
            <a:fld id="{C36A1A78-8A25-435C-9145-1B9CAB36ADAA}" type="datetime'''''2''''''0''''''''''1''''''''''''''''''''''''''''''7'''">
              <a:rPr lang="de-DE" altLang="en-US" sz="1400" b="1" smtClean="0"/>
              <a:pPr algn="ctr"/>
              <a:t>2017</a:t>
            </a:fld>
            <a:endParaRPr lang="de-DE" sz="1400" b="1" dirty="0">
              <a:latin typeface="+mn-lt"/>
              <a:cs typeface="Arial" panose="020B0604020202020204" pitchFamily="34" charset="0"/>
              <a:sym typeface="+mn-lt"/>
            </a:endParaRPr>
          </a:p>
        </p:txBody>
      </p:sp>
      <p:sp>
        <p:nvSpPr>
          <p:cNvPr id="77" name="Rectangle 5">
            <a:extLst>
              <a:ext uri="{FF2B5EF4-FFF2-40B4-BE49-F238E27FC236}">
                <a16:creationId xmlns:a16="http://schemas.microsoft.com/office/drawing/2014/main" id="{471558BD-6CDA-46E1-963B-00FC16848AC2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21200" y="1758950"/>
            <a:ext cx="4337050" cy="260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</a:extLst>
        </p:spPr>
        <p:txBody>
          <a:bodyPr wrap="none" lIns="0" tIns="23812" rIns="0" bIns="23812" anchor="ctr"/>
          <a:lstStyle/>
          <a:p>
            <a:pPr algn="ctr"/>
            <a:fld id="{476A6DFD-80BA-4C42-BB29-6A2969102DFC}" type="datetime'''''''''2''''0''''''''1''8'''''''''">
              <a:rPr lang="de-DE" altLang="en-US" sz="1400" b="1" smtClean="0"/>
              <a:pPr algn="ctr"/>
              <a:t>2018</a:t>
            </a:fld>
            <a:endParaRPr lang="de-DE" sz="1400" b="1" dirty="0">
              <a:latin typeface="+mn-lt"/>
              <a:cs typeface="Arial" panose="020B0604020202020204" pitchFamily="34" charset="0"/>
              <a:sym typeface="+mn-lt"/>
            </a:endParaRPr>
          </a:p>
        </p:txBody>
      </p:sp>
      <p:sp>
        <p:nvSpPr>
          <p:cNvPr id="79" name="Rectangle 5">
            <a:extLst>
              <a:ext uri="{FF2B5EF4-FFF2-40B4-BE49-F238E27FC236}">
                <a16:creationId xmlns:a16="http://schemas.microsoft.com/office/drawing/2014/main" id="{D80FDBF5-3CCF-4721-B0DD-7BC662FCE7AA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2768600" y="2019300"/>
            <a:ext cx="862013" cy="2603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23812" rIns="0" bIns="23812" anchor="ctr"/>
          <a:lstStyle/>
          <a:p>
            <a:pPr algn="ctr"/>
            <a:fld id="{5972FF03-D31A-4B4F-955F-6A3D8E526BEE}" type="datetime'''''''''11'''''''''''''''''''''''''''''''''''''''''''''''''">
              <a:rPr lang="de-DE" altLang="en-US" sz="1400" b="1" smtClean="0">
                <a:solidFill>
                  <a:schemeClr val="bg1"/>
                </a:solidFill>
              </a:rPr>
              <a:pPr algn="ctr"/>
              <a:t>11</a:t>
            </a:fld>
            <a:endParaRPr lang="de-DE" sz="1400" b="1" dirty="0">
              <a:solidFill>
                <a:schemeClr val="bg1"/>
              </a:solidFill>
              <a:latin typeface="+mn-lt"/>
              <a:cs typeface="Arial" panose="020B0604020202020204" pitchFamily="34" charset="0"/>
              <a:sym typeface="+mn-lt"/>
            </a:endParaRPr>
          </a:p>
        </p:txBody>
      </p:sp>
      <p:sp>
        <p:nvSpPr>
          <p:cNvPr id="80" name="Rectangle 5">
            <a:extLst>
              <a:ext uri="{FF2B5EF4-FFF2-40B4-BE49-F238E27FC236}">
                <a16:creationId xmlns:a16="http://schemas.microsoft.com/office/drawing/2014/main" id="{E71B21FE-C86C-4ACD-9FA7-7465054CE8CF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3630613" y="2019300"/>
            <a:ext cx="890588" cy="2603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23812" rIns="0" bIns="23812" anchor="ctr"/>
          <a:lstStyle/>
          <a:p>
            <a:pPr algn="ctr"/>
            <a:fld id="{DCF0ACE2-617A-451D-A36B-CAA6F41EC42E}" type="datetime'''''''''''''''''''''''''''''1''''''''2'''''">
              <a:rPr lang="de-DE" altLang="en-US" sz="1400" b="1" smtClean="0">
                <a:solidFill>
                  <a:schemeClr val="bg1"/>
                </a:solidFill>
              </a:rPr>
              <a:pPr algn="ctr"/>
              <a:t>12</a:t>
            </a:fld>
            <a:endParaRPr lang="de-DE" sz="1400" b="1" dirty="0">
              <a:solidFill>
                <a:schemeClr val="bg1"/>
              </a:solidFill>
              <a:latin typeface="+mn-lt"/>
              <a:cs typeface="Arial" panose="020B0604020202020204" pitchFamily="34" charset="0"/>
              <a:sym typeface="+mn-lt"/>
            </a:endParaRPr>
          </a:p>
        </p:txBody>
      </p:sp>
      <p:sp>
        <p:nvSpPr>
          <p:cNvPr id="81" name="Rectangle 5">
            <a:extLst>
              <a:ext uri="{FF2B5EF4-FFF2-40B4-BE49-F238E27FC236}">
                <a16:creationId xmlns:a16="http://schemas.microsoft.com/office/drawing/2014/main" id="{89A516C5-0361-449A-899E-104CB8C554DA}"/>
              </a:ext>
            </a:extLst>
          </p:cNvPr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4521200" y="2019300"/>
            <a:ext cx="890588" cy="2603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23812" rIns="0" bIns="23812" anchor="ctr"/>
          <a:lstStyle/>
          <a:p>
            <a:pPr algn="ctr"/>
            <a:fld id="{E9F3170E-4D6A-483D-90CB-61E840B09FE1}" type="datetime'''''''''''''''''''''''''''''''''''''1'''">
              <a:rPr lang="de-DE" altLang="en-US" sz="1400" b="1" smtClean="0">
                <a:solidFill>
                  <a:schemeClr val="bg1"/>
                </a:solidFill>
              </a:rPr>
              <a:pPr algn="ctr"/>
              <a:t>1</a:t>
            </a:fld>
            <a:endParaRPr lang="de-DE" sz="1400" b="1" dirty="0">
              <a:solidFill>
                <a:schemeClr val="bg1"/>
              </a:solidFill>
              <a:latin typeface="+mn-lt"/>
              <a:cs typeface="Arial" panose="020B0604020202020204" pitchFamily="34" charset="0"/>
              <a:sym typeface="+mn-lt"/>
            </a:endParaRPr>
          </a:p>
        </p:txBody>
      </p:sp>
      <p:sp>
        <p:nvSpPr>
          <p:cNvPr id="82" name="Rectangle 5">
            <a:extLst>
              <a:ext uri="{FF2B5EF4-FFF2-40B4-BE49-F238E27FC236}">
                <a16:creationId xmlns:a16="http://schemas.microsoft.com/office/drawing/2014/main" id="{D60443F5-2959-410D-9038-6E3EB82334C5}"/>
              </a:ext>
            </a:extLst>
          </p:cNvPr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5411788" y="2019300"/>
            <a:ext cx="803275" cy="2603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23812" rIns="0" bIns="23812" anchor="ctr"/>
          <a:lstStyle/>
          <a:p>
            <a:pPr algn="ctr"/>
            <a:fld id="{9FA06007-556B-40E6-9BD8-3D236AFA1E46}" type="datetime'''''''''''''''''''''''2'''''''''''''''''''''''''''">
              <a:rPr lang="de-DE" altLang="en-US" sz="1400" b="1" smtClean="0">
                <a:solidFill>
                  <a:schemeClr val="bg1"/>
                </a:solidFill>
              </a:rPr>
              <a:pPr algn="ctr"/>
              <a:t>2</a:t>
            </a:fld>
            <a:endParaRPr lang="de-DE" sz="1400" b="1" dirty="0">
              <a:solidFill>
                <a:schemeClr val="bg1"/>
              </a:solidFill>
              <a:latin typeface="+mn-lt"/>
              <a:cs typeface="Arial" panose="020B0604020202020204" pitchFamily="34" charset="0"/>
              <a:sym typeface="+mn-lt"/>
            </a:endParaRPr>
          </a:p>
        </p:txBody>
      </p:sp>
      <p:sp>
        <p:nvSpPr>
          <p:cNvPr id="83" name="Rectangle 5">
            <a:extLst>
              <a:ext uri="{FF2B5EF4-FFF2-40B4-BE49-F238E27FC236}">
                <a16:creationId xmlns:a16="http://schemas.microsoft.com/office/drawing/2014/main" id="{5B71F966-3917-4025-A4F8-7A64953A90C6}"/>
              </a:ext>
            </a:extLst>
          </p:cNvPr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6215063" y="2019300"/>
            <a:ext cx="890588" cy="2603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23812" rIns="0" bIns="23812" anchor="ctr"/>
          <a:lstStyle/>
          <a:p>
            <a:pPr algn="ctr"/>
            <a:fld id="{AD06EEBD-B33D-4F63-9D5F-1029A4DEBB20}" type="datetime'''''''''''''3'''''''''''''''''''''''''''''''''">
              <a:rPr lang="de-DE" altLang="en-US" sz="1400" b="1" smtClean="0">
                <a:solidFill>
                  <a:schemeClr val="bg1"/>
                </a:solidFill>
              </a:rPr>
              <a:pPr algn="ctr"/>
              <a:t>3</a:t>
            </a:fld>
            <a:endParaRPr lang="de-DE" sz="1400" b="1" dirty="0">
              <a:solidFill>
                <a:schemeClr val="bg1"/>
              </a:solidFill>
              <a:latin typeface="+mn-lt"/>
              <a:cs typeface="Arial" panose="020B0604020202020204" pitchFamily="34" charset="0"/>
              <a:sym typeface="+mn-lt"/>
            </a:endParaRPr>
          </a:p>
        </p:txBody>
      </p:sp>
      <p:sp>
        <p:nvSpPr>
          <p:cNvPr id="84" name="Rectangle 5">
            <a:extLst>
              <a:ext uri="{FF2B5EF4-FFF2-40B4-BE49-F238E27FC236}">
                <a16:creationId xmlns:a16="http://schemas.microsoft.com/office/drawing/2014/main" id="{204D0823-893F-47DA-B75E-5904963A8422}"/>
              </a:ext>
            </a:extLst>
          </p:cNvPr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7105650" y="2019300"/>
            <a:ext cx="862013" cy="2603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23812" rIns="0" bIns="23812" anchor="ctr"/>
          <a:lstStyle/>
          <a:p>
            <a:pPr algn="ctr"/>
            <a:fld id="{88EE30C1-AEA5-4D7C-BE4A-34054D11ADED}" type="datetime'''''''''''''''''''''''''''''''''''''''''''4'''''">
              <a:rPr lang="de-DE" altLang="en-US" sz="1400" b="1" smtClean="0">
                <a:solidFill>
                  <a:schemeClr val="bg1"/>
                </a:solidFill>
              </a:rPr>
              <a:pPr algn="ctr"/>
              <a:t>4</a:t>
            </a:fld>
            <a:endParaRPr lang="de-DE" sz="1400" b="1" dirty="0">
              <a:solidFill>
                <a:schemeClr val="bg1"/>
              </a:solidFill>
              <a:latin typeface="+mn-lt"/>
              <a:cs typeface="Arial" panose="020B0604020202020204" pitchFamily="34" charset="0"/>
              <a:sym typeface="+mn-lt"/>
            </a:endParaRPr>
          </a:p>
        </p:txBody>
      </p:sp>
      <p:sp>
        <p:nvSpPr>
          <p:cNvPr id="85" name="Rectangle 5">
            <a:extLst>
              <a:ext uri="{FF2B5EF4-FFF2-40B4-BE49-F238E27FC236}">
                <a16:creationId xmlns:a16="http://schemas.microsoft.com/office/drawing/2014/main" id="{36D6840A-74D9-4F99-B48A-BC7448A6ADA6}"/>
              </a:ext>
            </a:extLst>
          </p:cNvPr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7967663" y="2019300"/>
            <a:ext cx="890588" cy="26035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23812" rIns="0" bIns="23812" anchor="ctr"/>
          <a:lstStyle/>
          <a:p>
            <a:pPr algn="ctr"/>
            <a:fld id="{0C58896F-5BCD-4ECA-828C-28E6F5FDBD88}" type="datetime'''''''''''''''''''''''''5'''''''''''''''''''''''''''''''''''">
              <a:rPr lang="de-DE" altLang="en-US" sz="1400" b="1" smtClean="0">
                <a:solidFill>
                  <a:schemeClr val="bg1"/>
                </a:solidFill>
              </a:rPr>
              <a:pPr algn="ctr"/>
              <a:t>5</a:t>
            </a:fld>
            <a:endParaRPr lang="de-DE" sz="1400" b="1" dirty="0">
              <a:solidFill>
                <a:schemeClr val="bg1"/>
              </a:solidFill>
              <a:latin typeface="+mn-lt"/>
              <a:cs typeface="Arial" panose="020B0604020202020204" pitchFamily="34" charset="0"/>
              <a:sym typeface="+mn-lt"/>
            </a:endParaRPr>
          </a:p>
        </p:txBody>
      </p:sp>
      <p:cxnSp>
        <p:nvCxnSpPr>
          <p:cNvPr id="91" name="Gerade Verbindung 70">
            <a:extLst>
              <a:ext uri="{FF2B5EF4-FFF2-40B4-BE49-F238E27FC236}">
                <a16:creationId xmlns:a16="http://schemas.microsoft.com/office/drawing/2014/main" id="{B5F998E5-C669-4D1B-B1A6-23835593FF01}"/>
              </a:ext>
            </a:extLst>
          </p:cNvPr>
          <p:cNvCxnSpPr/>
          <p:nvPr>
            <p:custDataLst>
              <p:tags r:id="rId13"/>
            </p:custDataLst>
          </p:nvPr>
        </p:nvCxnSpPr>
        <p:spPr bwMode="auto">
          <a:xfrm>
            <a:off x="6215063" y="2279650"/>
            <a:ext cx="0" cy="3376613"/>
          </a:xfrm>
          <a:prstGeom prst="line">
            <a:avLst/>
          </a:prstGeom>
          <a:ln w="3175">
            <a:solidFill>
              <a:schemeClr val="tx1"/>
            </a:solidFill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69">
            <a:extLst>
              <a:ext uri="{FF2B5EF4-FFF2-40B4-BE49-F238E27FC236}">
                <a16:creationId xmlns:a16="http://schemas.microsoft.com/office/drawing/2014/main" id="{8E956A1D-9FB9-4CD8-848A-1F3C83C3B1DE}"/>
              </a:ext>
            </a:extLst>
          </p:cNvPr>
          <p:cNvCxnSpPr/>
          <p:nvPr>
            <p:custDataLst>
              <p:tags r:id="rId14"/>
            </p:custDataLst>
          </p:nvPr>
        </p:nvCxnSpPr>
        <p:spPr bwMode="auto">
          <a:xfrm>
            <a:off x="5411788" y="2279650"/>
            <a:ext cx="0" cy="3376613"/>
          </a:xfrm>
          <a:prstGeom prst="line">
            <a:avLst/>
          </a:prstGeom>
          <a:ln w="3175">
            <a:solidFill>
              <a:schemeClr val="tx1"/>
            </a:solidFill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68">
            <a:extLst>
              <a:ext uri="{FF2B5EF4-FFF2-40B4-BE49-F238E27FC236}">
                <a16:creationId xmlns:a16="http://schemas.microsoft.com/office/drawing/2014/main" id="{062A87CF-EF15-4302-9B67-4D1146B61DAB}"/>
              </a:ext>
            </a:extLst>
          </p:cNvPr>
          <p:cNvCxnSpPr/>
          <p:nvPr>
            <p:custDataLst>
              <p:tags r:id="rId15"/>
            </p:custDataLst>
          </p:nvPr>
        </p:nvCxnSpPr>
        <p:spPr bwMode="auto">
          <a:xfrm>
            <a:off x="4521200" y="2279650"/>
            <a:ext cx="0" cy="3376613"/>
          </a:xfrm>
          <a:prstGeom prst="line">
            <a:avLst/>
          </a:prstGeom>
          <a:ln w="3175">
            <a:solidFill>
              <a:schemeClr val="tx1"/>
            </a:solidFill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134">
            <a:extLst>
              <a:ext uri="{FF2B5EF4-FFF2-40B4-BE49-F238E27FC236}">
                <a16:creationId xmlns:a16="http://schemas.microsoft.com/office/drawing/2014/main" id="{DCFE06CF-63C4-4A06-976D-0DB127F989AE}"/>
              </a:ext>
            </a:extLst>
          </p:cNvPr>
          <p:cNvCxnSpPr/>
          <p:nvPr>
            <p:custDataLst>
              <p:tags r:id="rId16"/>
            </p:custDataLst>
          </p:nvPr>
        </p:nvCxnSpPr>
        <p:spPr bwMode="auto">
          <a:xfrm>
            <a:off x="3630613" y="2279650"/>
            <a:ext cx="0" cy="3376613"/>
          </a:xfrm>
          <a:prstGeom prst="line">
            <a:avLst/>
          </a:prstGeom>
          <a:ln w="3175">
            <a:solidFill>
              <a:schemeClr val="tx1"/>
            </a:solidFill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75">
            <a:extLst>
              <a:ext uri="{FF2B5EF4-FFF2-40B4-BE49-F238E27FC236}">
                <a16:creationId xmlns:a16="http://schemas.microsoft.com/office/drawing/2014/main" id="{D3806768-875E-45FC-BBE7-8B2364D238E0}"/>
              </a:ext>
            </a:extLst>
          </p:cNvPr>
          <p:cNvCxnSpPr/>
          <p:nvPr>
            <p:custDataLst>
              <p:tags r:id="rId17"/>
            </p:custDataLst>
          </p:nvPr>
        </p:nvCxnSpPr>
        <p:spPr bwMode="gray">
          <a:xfrm>
            <a:off x="8858250" y="2279650"/>
            <a:ext cx="0" cy="3376613"/>
          </a:xfrm>
          <a:prstGeom prst="line">
            <a:avLst/>
          </a:prstGeom>
          <a:ln w="9525">
            <a:solidFill>
              <a:schemeClr val="tx1"/>
            </a:solidFill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r Verbinder 88">
            <a:extLst>
              <a:ext uri="{FF2B5EF4-FFF2-40B4-BE49-F238E27FC236}">
                <a16:creationId xmlns:a16="http://schemas.microsoft.com/office/drawing/2014/main" id="{B5BBF77C-2E0E-4964-B92F-D34809E38718}"/>
              </a:ext>
            </a:extLst>
          </p:cNvPr>
          <p:cNvCxnSpPr/>
          <p:nvPr>
            <p:custDataLst>
              <p:tags r:id="rId18"/>
            </p:custDataLst>
          </p:nvPr>
        </p:nvCxnSpPr>
        <p:spPr bwMode="auto">
          <a:xfrm>
            <a:off x="7105650" y="2279650"/>
            <a:ext cx="0" cy="3376613"/>
          </a:xfrm>
          <a:prstGeom prst="line">
            <a:avLst/>
          </a:prstGeom>
          <a:ln w="317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r Verbinder 89">
            <a:extLst>
              <a:ext uri="{FF2B5EF4-FFF2-40B4-BE49-F238E27FC236}">
                <a16:creationId xmlns:a16="http://schemas.microsoft.com/office/drawing/2014/main" id="{21BEB139-D5E5-43D1-B161-BAE5F3BFEF77}"/>
              </a:ext>
            </a:extLst>
          </p:cNvPr>
          <p:cNvCxnSpPr/>
          <p:nvPr>
            <p:custDataLst>
              <p:tags r:id="rId19"/>
            </p:custDataLst>
          </p:nvPr>
        </p:nvCxnSpPr>
        <p:spPr bwMode="auto">
          <a:xfrm>
            <a:off x="7967663" y="2279650"/>
            <a:ext cx="0" cy="3376613"/>
          </a:xfrm>
          <a:prstGeom prst="line">
            <a:avLst/>
          </a:prstGeom>
          <a:ln w="317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Line 32">
            <a:extLst>
              <a:ext uri="{FF2B5EF4-FFF2-40B4-BE49-F238E27FC236}">
                <a16:creationId xmlns:a16="http://schemas.microsoft.com/office/drawing/2014/main" id="{361CE11C-6C5E-4C60-82BE-71EF8847988F}"/>
              </a:ext>
            </a:extLst>
          </p:cNvPr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>
            <a:off x="2768600" y="2279650"/>
            <a:ext cx="0" cy="3376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144000" tIns="72000" rIns="144000" bIns="72000" anchor="ctr">
            <a:noAutofit/>
          </a:bodyPr>
          <a:lstStyle/>
          <a:p>
            <a:endParaRPr lang="de-DE"/>
          </a:p>
        </p:txBody>
      </p:sp>
      <p:sp>
        <p:nvSpPr>
          <p:cNvPr id="92" name="Line 29">
            <a:extLst>
              <a:ext uri="{FF2B5EF4-FFF2-40B4-BE49-F238E27FC236}">
                <a16:creationId xmlns:a16="http://schemas.microsoft.com/office/drawing/2014/main" id="{211D2AB2-96A7-4744-B51C-DD425CC15CB2}"/>
              </a:ext>
            </a:extLst>
          </p:cNvPr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>
            <a:off x="328613" y="2279650"/>
            <a:ext cx="0" cy="3376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144000" tIns="72000" rIns="144000" bIns="72000" anchor="ctr">
            <a:noAutofit/>
          </a:bodyPr>
          <a:lstStyle/>
          <a:p>
            <a:endParaRPr lang="de-DE"/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7B51CCB0-89F5-4EE8-B78B-CB89FCD35B13}"/>
              </a:ext>
            </a:extLst>
          </p:cNvPr>
          <p:cNvCxnSpPr/>
          <p:nvPr>
            <p:custDataLst>
              <p:tags r:id="rId22"/>
            </p:custDataLst>
          </p:nvPr>
        </p:nvCxnSpPr>
        <p:spPr bwMode="auto">
          <a:xfrm>
            <a:off x="328613" y="2792413"/>
            <a:ext cx="8529637" cy="0"/>
          </a:xfrm>
          <a:prstGeom prst="line">
            <a:avLst/>
          </a:prstGeom>
          <a:ln w="317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Gerader Verbinder 126">
            <a:extLst>
              <a:ext uri="{FF2B5EF4-FFF2-40B4-BE49-F238E27FC236}">
                <a16:creationId xmlns:a16="http://schemas.microsoft.com/office/drawing/2014/main" id="{DA97E9B4-559C-46C9-9000-D74F98ECCC31}"/>
              </a:ext>
            </a:extLst>
          </p:cNvPr>
          <p:cNvCxnSpPr/>
          <p:nvPr>
            <p:custDataLst>
              <p:tags r:id="rId23"/>
            </p:custDataLst>
          </p:nvPr>
        </p:nvCxnSpPr>
        <p:spPr bwMode="auto">
          <a:xfrm>
            <a:off x="328613" y="4630738"/>
            <a:ext cx="8529638" cy="0"/>
          </a:xfrm>
          <a:prstGeom prst="line">
            <a:avLst/>
          </a:prstGeom>
          <a:ln w="3175">
            <a:solidFill>
              <a:schemeClr val="tx1"/>
            </a:solidFill>
            <a:headEnd type="none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Gerader Verbinder 125">
            <a:extLst>
              <a:ext uri="{FF2B5EF4-FFF2-40B4-BE49-F238E27FC236}">
                <a16:creationId xmlns:a16="http://schemas.microsoft.com/office/drawing/2014/main" id="{53FEE95A-6362-4EE0-9219-C15499555F9E}"/>
              </a:ext>
            </a:extLst>
          </p:cNvPr>
          <p:cNvCxnSpPr/>
          <p:nvPr>
            <p:custDataLst>
              <p:tags r:id="rId24"/>
            </p:custDataLst>
          </p:nvPr>
        </p:nvCxnSpPr>
        <p:spPr bwMode="auto">
          <a:xfrm>
            <a:off x="328613" y="3711575"/>
            <a:ext cx="8529638" cy="0"/>
          </a:xfrm>
          <a:prstGeom prst="line">
            <a:avLst/>
          </a:prstGeom>
          <a:ln w="3175">
            <a:solidFill>
              <a:schemeClr val="tx1"/>
            </a:solidFill>
            <a:headEnd type="none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14:hiddenEffects>
            </a:ext>
          </a:ex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040EFF59-E555-484D-A617-991496C67EE1}"/>
              </a:ext>
            </a:extLst>
          </p:cNvPr>
          <p:cNvCxnSpPr/>
          <p:nvPr>
            <p:custDataLst>
              <p:tags r:id="rId25"/>
            </p:custDataLst>
          </p:nvPr>
        </p:nvCxnSpPr>
        <p:spPr bwMode="auto">
          <a:xfrm>
            <a:off x="328613" y="5143500"/>
            <a:ext cx="8529637" cy="0"/>
          </a:xfrm>
          <a:prstGeom prst="line">
            <a:avLst/>
          </a:prstGeom>
          <a:ln w="3175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Line 37">
            <a:extLst>
              <a:ext uri="{FF2B5EF4-FFF2-40B4-BE49-F238E27FC236}">
                <a16:creationId xmlns:a16="http://schemas.microsoft.com/office/drawing/2014/main" id="{41099B67-3342-496D-855A-FBB203A30A41}"/>
              </a:ext>
            </a:extLst>
          </p:cNvPr>
          <p:cNvSpPr>
            <a:spLocks noChangeShapeType="1"/>
          </p:cNvSpPr>
          <p:nvPr>
            <p:custDataLst>
              <p:tags r:id="rId26"/>
            </p:custDataLst>
          </p:nvPr>
        </p:nvSpPr>
        <p:spPr bwMode="auto">
          <a:xfrm>
            <a:off x="328613" y="5656263"/>
            <a:ext cx="85296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144000" tIns="72000" rIns="144000" bIns="72000" anchor="ctr">
            <a:noAutofit/>
          </a:bodyPr>
          <a:lstStyle/>
          <a:p>
            <a:endParaRPr lang="de-DE"/>
          </a:p>
        </p:txBody>
      </p:sp>
      <p:sp>
        <p:nvSpPr>
          <p:cNvPr id="129" name="Line 40">
            <a:extLst>
              <a:ext uri="{FF2B5EF4-FFF2-40B4-BE49-F238E27FC236}">
                <a16:creationId xmlns:a16="http://schemas.microsoft.com/office/drawing/2014/main" id="{63012908-E0FF-43EA-901F-1016AB3231D3}"/>
              </a:ext>
            </a:extLst>
          </p:cNvPr>
          <p:cNvSpPr>
            <a:spLocks noChangeShapeType="1"/>
          </p:cNvSpPr>
          <p:nvPr>
            <p:custDataLst>
              <p:tags r:id="rId27"/>
            </p:custDataLst>
          </p:nvPr>
        </p:nvSpPr>
        <p:spPr bwMode="auto">
          <a:xfrm>
            <a:off x="328613" y="2279650"/>
            <a:ext cx="85296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144000" tIns="72000" rIns="144000" bIns="72000" anchor="ctr">
            <a:noAutofit/>
          </a:bodyPr>
          <a:lstStyle/>
          <a:p>
            <a:endParaRPr lang="de-DE"/>
          </a:p>
        </p:txBody>
      </p:sp>
      <p:sp>
        <p:nvSpPr>
          <p:cNvPr id="133" name="Rechteck 132">
            <a:extLst>
              <a:ext uri="{FF2B5EF4-FFF2-40B4-BE49-F238E27FC236}">
                <a16:creationId xmlns:a16="http://schemas.microsoft.com/office/drawing/2014/main" id="{B3309E14-2D13-4C3B-A44E-6292F158CED9}"/>
              </a:ext>
            </a:extLst>
          </p:cNvPr>
          <p:cNvSpPr/>
          <p:nvPr>
            <p:custDataLst>
              <p:tags r:id="rId28"/>
            </p:custDataLst>
          </p:nvPr>
        </p:nvSpPr>
        <p:spPr bwMode="gray">
          <a:xfrm>
            <a:off x="5411788" y="3927475"/>
            <a:ext cx="1320800" cy="79375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132" name="Rechteck 131">
            <a:extLst>
              <a:ext uri="{FF2B5EF4-FFF2-40B4-BE49-F238E27FC236}">
                <a16:creationId xmlns:a16="http://schemas.microsoft.com/office/drawing/2014/main" id="{A439D446-000A-4361-AFEA-EAB3485F05E9}"/>
              </a:ext>
            </a:extLst>
          </p:cNvPr>
          <p:cNvSpPr/>
          <p:nvPr>
            <p:custDataLst>
              <p:tags r:id="rId29"/>
            </p:custDataLst>
          </p:nvPr>
        </p:nvSpPr>
        <p:spPr bwMode="gray">
          <a:xfrm>
            <a:off x="7105650" y="4846638"/>
            <a:ext cx="1292225" cy="79375"/>
          </a:xfrm>
          <a:prstGeom prst="rect">
            <a:avLst/>
          </a:prstGeom>
          <a:solidFill>
            <a:srgbClr val="0065BD"/>
          </a:solidFill>
          <a:ln w="19050">
            <a:solidFill>
              <a:srgbClr val="006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130" name="Rechteck 129">
            <a:extLst>
              <a:ext uri="{FF2B5EF4-FFF2-40B4-BE49-F238E27FC236}">
                <a16:creationId xmlns:a16="http://schemas.microsoft.com/office/drawing/2014/main" id="{15FD6DCF-32A5-47BD-82B1-3F53D15D0889}"/>
              </a:ext>
            </a:extLst>
          </p:cNvPr>
          <p:cNvSpPr/>
          <p:nvPr>
            <p:custDataLst>
              <p:tags r:id="rId30"/>
            </p:custDataLst>
          </p:nvPr>
        </p:nvSpPr>
        <p:spPr bwMode="gray">
          <a:xfrm>
            <a:off x="4032250" y="3414713"/>
            <a:ext cx="1379538" cy="79375"/>
          </a:xfrm>
          <a:prstGeom prst="rect">
            <a:avLst/>
          </a:prstGeom>
          <a:solidFill>
            <a:srgbClr val="97FDFD"/>
          </a:solidFill>
          <a:ln w="19050">
            <a:solidFill>
              <a:srgbClr val="97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131" name="Rechteck 130">
            <a:extLst>
              <a:ext uri="{FF2B5EF4-FFF2-40B4-BE49-F238E27FC236}">
                <a16:creationId xmlns:a16="http://schemas.microsoft.com/office/drawing/2014/main" id="{9156287E-058B-4970-BD61-FE6AD52CE5BD}"/>
              </a:ext>
            </a:extLst>
          </p:cNvPr>
          <p:cNvSpPr/>
          <p:nvPr>
            <p:custDataLst>
              <p:tags r:id="rId31"/>
            </p:custDataLst>
          </p:nvPr>
        </p:nvSpPr>
        <p:spPr bwMode="gray">
          <a:xfrm>
            <a:off x="5813425" y="4333875"/>
            <a:ext cx="1320800" cy="79375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134" name="Rechteck 133">
            <a:extLst>
              <a:ext uri="{FF2B5EF4-FFF2-40B4-BE49-F238E27FC236}">
                <a16:creationId xmlns:a16="http://schemas.microsoft.com/office/drawing/2014/main" id="{F78380BA-10C2-4105-9B86-EA56CCB65F96}"/>
              </a:ext>
            </a:extLst>
          </p:cNvPr>
          <p:cNvSpPr/>
          <p:nvPr>
            <p:custDataLst>
              <p:tags r:id="rId32"/>
            </p:custDataLst>
          </p:nvPr>
        </p:nvSpPr>
        <p:spPr bwMode="gray">
          <a:xfrm>
            <a:off x="3170238" y="3008313"/>
            <a:ext cx="1781175" cy="79375"/>
          </a:xfrm>
          <a:prstGeom prst="rect">
            <a:avLst/>
          </a:prstGeom>
          <a:solidFill>
            <a:srgbClr val="97FDFD"/>
          </a:solidFill>
          <a:ln w="19050">
            <a:solidFill>
              <a:srgbClr val="97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11" name="Gleichschenkliges Dreieck 10">
            <a:extLst>
              <a:ext uri="{FF2B5EF4-FFF2-40B4-BE49-F238E27FC236}">
                <a16:creationId xmlns:a16="http://schemas.microsoft.com/office/drawing/2014/main" id="{CC0A7EAC-9984-46B9-AC5D-666673FA12CE}"/>
              </a:ext>
            </a:extLst>
          </p:cNvPr>
          <p:cNvSpPr/>
          <p:nvPr>
            <p:custDataLst>
              <p:tags r:id="rId33"/>
            </p:custDataLst>
          </p:nvPr>
        </p:nvSpPr>
        <p:spPr bwMode="gray">
          <a:xfrm>
            <a:off x="3860800" y="2478088"/>
            <a:ext cx="114300" cy="114300"/>
          </a:xfrm>
          <a:prstGeom prst="triangle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10" name="Gleichschenkliges Dreieck 9">
            <a:extLst>
              <a:ext uri="{FF2B5EF4-FFF2-40B4-BE49-F238E27FC236}">
                <a16:creationId xmlns:a16="http://schemas.microsoft.com/office/drawing/2014/main" id="{918C4826-ABD8-4B7B-9363-F980BF817305}"/>
              </a:ext>
            </a:extLst>
          </p:cNvPr>
          <p:cNvSpPr/>
          <p:nvPr>
            <p:custDataLst>
              <p:tags r:id="rId34"/>
            </p:custDataLst>
          </p:nvPr>
        </p:nvSpPr>
        <p:spPr bwMode="gray">
          <a:xfrm>
            <a:off x="8083550" y="5341938"/>
            <a:ext cx="114300" cy="114300"/>
          </a:xfrm>
          <a:prstGeom prst="triangle">
            <a:avLst/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148" name="Rectangle 56">
            <a:extLst>
              <a:ext uri="{FF2B5EF4-FFF2-40B4-BE49-F238E27FC236}">
                <a16:creationId xmlns:a16="http://schemas.microsoft.com/office/drawing/2014/main" id="{AAF68EF3-1762-46C0-9639-C6A73F2C5254}"/>
              </a:ext>
            </a:extLst>
          </p:cNvPr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400050" y="2439988"/>
            <a:ext cx="1633538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90000"/>
              </a:lnSpc>
              <a:spcAft>
                <a:spcPct val="30000"/>
              </a:spcAft>
            </a:pPr>
            <a:r>
              <a:rPr lang="en-US" altLang="en-US" sz="1400" dirty="0"/>
              <a:t>Kick-off Presentation</a:t>
            </a:r>
            <a:endParaRPr lang="en-US" sz="1400" dirty="0">
              <a:latin typeface="Arial"/>
              <a:cs typeface="Arial"/>
              <a:sym typeface="Arial"/>
            </a:endParaRPr>
          </a:p>
        </p:txBody>
      </p:sp>
      <p:sp>
        <p:nvSpPr>
          <p:cNvPr id="136" name="Textplatzhalter 2">
            <a:extLst>
              <a:ext uri="{FF2B5EF4-FFF2-40B4-BE49-F238E27FC236}">
                <a16:creationId xmlns:a16="http://schemas.microsoft.com/office/drawing/2014/main" id="{ED544569-1BAC-4A4F-8FA0-2C9F03AD4FC5}"/>
              </a:ext>
            </a:extLst>
          </p:cNvPr>
          <p:cNvSpPr>
            <a:spLocks noGrp="1"/>
          </p:cNvSpPr>
          <p:nvPr>
            <p:custDataLst>
              <p:tags r:id="rId36"/>
            </p:custDataLst>
          </p:nvPr>
        </p:nvSpPr>
        <p:spPr bwMode="auto">
          <a:xfrm>
            <a:off x="2166938" y="2043113"/>
            <a:ext cx="5302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vert="horz" wrap="none" lIns="0" tIns="0" rIns="0" bIns="0" numCol="1" spcCol="0" anchor="b" anchorCtr="0" compatLnSpc="1">
            <a:prstTxWarp prst="textNoShape">
              <a:avLst/>
            </a:prstTxWarp>
            <a:noAutofit/>
          </a:bodyPr>
          <a:lstStyle>
            <a:lvl1pPr algn="l" defTabSz="457200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defRPr sz="16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1588" algn="l" defTabSz="457200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9388" indent="-176213" algn="l" defTabSz="457200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352425" indent="-171450" algn="l" defTabSz="457200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538163" indent="-184150" algn="l" defTabSz="457200" rtl="0" fontAlgn="base">
              <a:lnSpc>
                <a:spcPct val="90000"/>
              </a:lnSpc>
              <a:spcBef>
                <a:spcPct val="25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algn="r">
              <a:lnSpc>
                <a:spcPct val="100000"/>
              </a:lnSpc>
              <a:spcBef>
                <a:spcPct val="0"/>
              </a:spcBef>
            </a:pPr>
            <a:r>
              <a:rPr lang="en-US" altLang="en-US" sz="1400" b="1" dirty="0"/>
              <a:t>Month</a:t>
            </a:r>
            <a:endParaRPr lang="en-US" sz="1400" b="1" dirty="0">
              <a:sym typeface="Arial" panose="020B0604020202020204" pitchFamily="34" charset="0"/>
            </a:endParaRPr>
          </a:p>
        </p:txBody>
      </p:sp>
      <p:sp>
        <p:nvSpPr>
          <p:cNvPr id="138" name="Rectangle 56">
            <a:extLst>
              <a:ext uri="{FF2B5EF4-FFF2-40B4-BE49-F238E27FC236}">
                <a16:creationId xmlns:a16="http://schemas.microsoft.com/office/drawing/2014/main" id="{8E48A422-0CAC-40FA-8D2B-CD01B48A02B1}"/>
              </a:ext>
            </a:extLst>
          </p:cNvPr>
          <p:cNvSpPr>
            <a:spLocks noChangeArrowheads="1"/>
          </p:cNvSpPr>
          <p:nvPr>
            <p:custDataLst>
              <p:tags r:id="rId37"/>
            </p:custDataLst>
          </p:nvPr>
        </p:nvSpPr>
        <p:spPr bwMode="auto">
          <a:xfrm>
            <a:off x="400050" y="3359150"/>
            <a:ext cx="917575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Tx/>
              <a:buNone/>
            </a:pPr>
            <a:r>
              <a:rPr lang="de-DE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Case Study</a:t>
            </a:r>
          </a:p>
        </p:txBody>
      </p:sp>
      <p:sp>
        <p:nvSpPr>
          <p:cNvPr id="137" name="Rectangle 56">
            <a:extLst>
              <a:ext uri="{FF2B5EF4-FFF2-40B4-BE49-F238E27FC236}">
                <a16:creationId xmlns:a16="http://schemas.microsoft.com/office/drawing/2014/main" id="{00D05494-5868-41C6-9D79-03320D5B30BC}"/>
              </a:ext>
            </a:extLst>
          </p:cNvPr>
          <p:cNvSpPr>
            <a:spLocks noChangeArrowheads="1"/>
          </p:cNvSpPr>
          <p:nvPr>
            <p:custDataLst>
              <p:tags r:id="rId38"/>
            </p:custDataLst>
          </p:nvPr>
        </p:nvSpPr>
        <p:spPr bwMode="auto">
          <a:xfrm>
            <a:off x="400050" y="2952750"/>
            <a:ext cx="2297113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Tx/>
              <a:buNone/>
            </a:pPr>
            <a:r>
              <a:rPr lang="en-US" sz="1400" dirty="0">
                <a:solidFill>
                  <a:schemeClr val="tx1"/>
                </a:solidFill>
                <a:latin typeface="Arial"/>
                <a:cs typeface="Arial"/>
                <a:sym typeface="Arial"/>
              </a:rPr>
              <a:t>Systematic Literature Review</a:t>
            </a:r>
          </a:p>
        </p:txBody>
      </p:sp>
      <p:sp>
        <p:nvSpPr>
          <p:cNvPr id="139" name="Rectangle 56">
            <a:extLst>
              <a:ext uri="{FF2B5EF4-FFF2-40B4-BE49-F238E27FC236}">
                <a16:creationId xmlns:a16="http://schemas.microsoft.com/office/drawing/2014/main" id="{D3630733-7DB7-4F95-B68B-DFA209856068}"/>
              </a:ext>
            </a:extLst>
          </p:cNvPr>
          <p:cNvSpPr>
            <a:spLocks noChangeArrowheads="1"/>
          </p:cNvSpPr>
          <p:nvPr>
            <p:custDataLst>
              <p:tags r:id="rId39"/>
            </p:custDataLst>
          </p:nvPr>
        </p:nvSpPr>
        <p:spPr bwMode="auto">
          <a:xfrm>
            <a:off x="400050" y="3871913"/>
            <a:ext cx="1044575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Tx/>
              <a:buNone/>
            </a:pPr>
            <a:r>
              <a:rPr lang="de-DE" altLang="en-US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Development</a:t>
            </a:r>
            <a:endParaRPr lang="de-DE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1" name="Rectangle 54">
            <a:extLst>
              <a:ext uri="{FF2B5EF4-FFF2-40B4-BE49-F238E27FC236}">
                <a16:creationId xmlns:a16="http://schemas.microsoft.com/office/drawing/2014/main" id="{0BCA0006-78DA-4010-ABAC-163915526D41}"/>
              </a:ext>
            </a:extLst>
          </p:cNvPr>
          <p:cNvSpPr>
            <a:spLocks noChangeArrowheads="1"/>
          </p:cNvSpPr>
          <p:nvPr>
            <p:custDataLst>
              <p:tags r:id="rId40"/>
            </p:custDataLst>
          </p:nvPr>
        </p:nvSpPr>
        <p:spPr bwMode="auto">
          <a:xfrm>
            <a:off x="400050" y="4791075"/>
            <a:ext cx="549275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Tx/>
              <a:buNone/>
            </a:pPr>
            <a:r>
              <a:rPr lang="de-DE" sz="1400" dirty="0">
                <a:latin typeface="Arial"/>
                <a:cs typeface="Arial"/>
                <a:sym typeface="Arial"/>
              </a:rPr>
              <a:t>Writing</a:t>
            </a:r>
          </a:p>
        </p:txBody>
      </p:sp>
      <p:sp>
        <p:nvSpPr>
          <p:cNvPr id="150" name="Rectangle 54">
            <a:extLst>
              <a:ext uri="{FF2B5EF4-FFF2-40B4-BE49-F238E27FC236}">
                <a16:creationId xmlns:a16="http://schemas.microsoft.com/office/drawing/2014/main" id="{07B0DCE7-B53E-4CA2-BF9F-B20CB4A20E74}"/>
              </a:ext>
            </a:extLst>
          </p:cNvPr>
          <p:cNvSpPr>
            <a:spLocks noChangeArrowheads="1"/>
          </p:cNvSpPr>
          <p:nvPr>
            <p:custDataLst>
              <p:tags r:id="rId41"/>
            </p:custDataLst>
          </p:nvPr>
        </p:nvSpPr>
        <p:spPr bwMode="auto">
          <a:xfrm>
            <a:off x="400050" y="5303838"/>
            <a:ext cx="1428750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>
              <a:lnSpc>
                <a:spcPct val="90000"/>
              </a:lnSpc>
              <a:spcAft>
                <a:spcPct val="30000"/>
              </a:spcAft>
            </a:pPr>
            <a:r>
              <a:rPr lang="en-US" altLang="en-US" sz="1400" dirty="0"/>
              <a:t>Final Presentation</a:t>
            </a:r>
            <a:endParaRPr lang="en-US" sz="1400" dirty="0">
              <a:latin typeface="Arial"/>
              <a:cs typeface="Arial"/>
              <a:sym typeface="Arial"/>
            </a:endParaRPr>
          </a:p>
        </p:txBody>
      </p:sp>
      <p:sp>
        <p:nvSpPr>
          <p:cNvPr id="140" name="Rectangle 50">
            <a:extLst>
              <a:ext uri="{FF2B5EF4-FFF2-40B4-BE49-F238E27FC236}">
                <a16:creationId xmlns:a16="http://schemas.microsoft.com/office/drawing/2014/main" id="{6B1DD62E-8426-4582-AB3F-0B2F4B47917C}"/>
              </a:ext>
            </a:extLst>
          </p:cNvPr>
          <p:cNvSpPr>
            <a:spLocks noChangeArrowheads="1"/>
          </p:cNvSpPr>
          <p:nvPr>
            <p:custDataLst>
              <p:tags r:id="rId42"/>
            </p:custDataLst>
          </p:nvPr>
        </p:nvSpPr>
        <p:spPr bwMode="auto">
          <a:xfrm>
            <a:off x="400050" y="2063750"/>
            <a:ext cx="454025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b"/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Tx/>
              <a:buNone/>
            </a:pPr>
            <a:r>
              <a:rPr lang="de-DE" sz="1400" dirty="0">
                <a:latin typeface="Arial"/>
                <a:cs typeface="Arial"/>
                <a:sym typeface="Arial"/>
              </a:rPr>
              <a:t>Tasks</a:t>
            </a:r>
          </a:p>
        </p:txBody>
      </p:sp>
      <p:sp>
        <p:nvSpPr>
          <p:cNvPr id="135" name="Rectangle 56">
            <a:extLst>
              <a:ext uri="{FF2B5EF4-FFF2-40B4-BE49-F238E27FC236}">
                <a16:creationId xmlns:a16="http://schemas.microsoft.com/office/drawing/2014/main" id="{EAA4CB50-B42E-45A2-A5A9-C2DA41CAFCB4}"/>
              </a:ext>
            </a:extLst>
          </p:cNvPr>
          <p:cNvSpPr>
            <a:spLocks noChangeArrowheads="1"/>
          </p:cNvSpPr>
          <p:nvPr>
            <p:custDataLst>
              <p:tags r:id="rId43"/>
            </p:custDataLst>
          </p:nvPr>
        </p:nvSpPr>
        <p:spPr bwMode="auto">
          <a:xfrm>
            <a:off x="400050" y="4278313"/>
            <a:ext cx="828675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t"/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ct val="30000"/>
              </a:spcAft>
              <a:buClrTx/>
              <a:buSzTx/>
              <a:buFontTx/>
              <a:buNone/>
            </a:pPr>
            <a:r>
              <a:rPr lang="en-US" sz="1400" dirty="0">
                <a:latin typeface="Arial"/>
                <a:cs typeface="Arial"/>
                <a:sym typeface="Arial"/>
              </a:rPr>
              <a:t>Evaluation</a:t>
            </a:r>
            <a:endParaRPr lang="de-DE" sz="1400" dirty="0">
              <a:solidFill>
                <a:schemeClr val="tx1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674694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feld 19">
            <a:extLst>
              <a:ext uri="{FF2B5EF4-FFF2-40B4-BE49-F238E27FC236}">
                <a16:creationId xmlns:a16="http://schemas.microsoft.com/office/drawing/2014/main" id="{E61F4173-57F8-44AB-9DFF-3FD1FBF537E4}"/>
              </a:ext>
            </a:extLst>
          </p:cNvPr>
          <p:cNvSpPr txBox="1"/>
          <p:nvPr/>
        </p:nvSpPr>
        <p:spPr>
          <a:xfrm>
            <a:off x="319090" y="1702360"/>
            <a:ext cx="8526237" cy="40626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200" dirty="0"/>
              <a:t>[1] </a:t>
            </a:r>
            <a:r>
              <a:rPr lang="en-US" sz="1200" dirty="0" err="1"/>
              <a:t>Rittel</a:t>
            </a:r>
            <a:r>
              <a:rPr lang="en-US" sz="1200" dirty="0"/>
              <a:t>, H. W. (1987). </a:t>
            </a:r>
            <a:r>
              <a:rPr lang="en-US" sz="1200" i="1" dirty="0"/>
              <a:t>The reasoning of designers</a:t>
            </a:r>
            <a:r>
              <a:rPr lang="en-US" sz="1200" dirty="0"/>
              <a:t>. Montreal: IGP.</a:t>
            </a:r>
          </a:p>
          <a:p>
            <a:endParaRPr lang="en-US" sz="1200" dirty="0"/>
          </a:p>
          <a:p>
            <a:r>
              <a:rPr lang="en-US" sz="1200" dirty="0"/>
              <a:t>[2] </a:t>
            </a:r>
            <a:r>
              <a:rPr lang="en-US" sz="1200" dirty="0" err="1"/>
              <a:t>Rittel</a:t>
            </a:r>
            <a:r>
              <a:rPr lang="en-US" sz="1200" dirty="0"/>
              <a:t>, H. W., &amp; Webber, M. M. (1973). Dilemmas in a general theory of planning. </a:t>
            </a:r>
            <a:r>
              <a:rPr lang="en-US" sz="1200" i="1" dirty="0"/>
              <a:t>Policy sciences</a:t>
            </a:r>
            <a:r>
              <a:rPr lang="en-US" sz="1200" dirty="0"/>
              <a:t>, </a:t>
            </a:r>
            <a:r>
              <a:rPr lang="en-US" sz="1200" i="1" dirty="0"/>
              <a:t>4</a:t>
            </a:r>
            <a:r>
              <a:rPr lang="en-US" sz="1200" dirty="0"/>
              <a:t>(2), 155-169.</a:t>
            </a:r>
          </a:p>
          <a:p>
            <a:endParaRPr lang="en-US" sz="1200" dirty="0"/>
          </a:p>
          <a:p>
            <a:r>
              <a:rPr lang="en-US" sz="1200" dirty="0"/>
              <a:t>[3] </a:t>
            </a:r>
            <a:r>
              <a:rPr lang="en-US" sz="1200" dirty="0" err="1"/>
              <a:t>Abrahamsson</a:t>
            </a:r>
            <a:r>
              <a:rPr lang="en-US" sz="1200" dirty="0"/>
              <a:t>, P., Babar, M. A., &amp; </a:t>
            </a:r>
            <a:r>
              <a:rPr lang="en-US" sz="1200" dirty="0" err="1"/>
              <a:t>Kruchten</a:t>
            </a:r>
            <a:r>
              <a:rPr lang="en-US" sz="1200" dirty="0"/>
              <a:t>, P. (2010). Agility and architecture: Can they coexist?. IEEE Software, 27(2).</a:t>
            </a:r>
          </a:p>
          <a:p>
            <a:endParaRPr lang="en-US" sz="1200" dirty="0"/>
          </a:p>
          <a:p>
            <a:r>
              <a:rPr lang="en-US" sz="1200" dirty="0"/>
              <a:t>[4] Jansen, A., &amp; Bosch, J. (2005). Software architecture as a set of architectural design decisions. </a:t>
            </a:r>
            <a:r>
              <a:rPr lang="en-US" sz="1200" i="1" dirty="0"/>
              <a:t>WICSA 2005. 5th Working IEEE/IFIP Conference on Software Architecture </a:t>
            </a:r>
            <a:r>
              <a:rPr lang="en-US" sz="1200" dirty="0"/>
              <a:t>(S. 109-120). IEEE.</a:t>
            </a:r>
          </a:p>
          <a:p>
            <a:endParaRPr lang="en-US" sz="1200" dirty="0"/>
          </a:p>
          <a:p>
            <a:r>
              <a:rPr lang="en-US" sz="1200" dirty="0"/>
              <a:t>[5] Simon, H. A. (1978). Rationality as process and as product of thought. </a:t>
            </a:r>
            <a:r>
              <a:rPr lang="en-US" sz="1200" i="1" dirty="0"/>
              <a:t>The American economic review</a:t>
            </a:r>
            <a:r>
              <a:rPr lang="en-US" sz="1200" dirty="0"/>
              <a:t>, 1-16.</a:t>
            </a:r>
          </a:p>
          <a:p>
            <a:endParaRPr lang="en-US" sz="1200" dirty="0"/>
          </a:p>
          <a:p>
            <a:r>
              <a:rPr lang="en-US" sz="1200" dirty="0"/>
              <a:t>[6] </a:t>
            </a:r>
            <a:r>
              <a:rPr lang="en-US" sz="1200" dirty="0" err="1"/>
              <a:t>Zsambok</a:t>
            </a:r>
            <a:r>
              <a:rPr lang="en-US" sz="1200" dirty="0"/>
              <a:t>, C. E. and G. A. Klein (1997). Naturalistic decision making, L. Erlbaum Associates.</a:t>
            </a:r>
          </a:p>
          <a:p>
            <a:r>
              <a:rPr lang="en-US" sz="1200" dirty="0"/>
              <a:t>	</a:t>
            </a:r>
          </a:p>
          <a:p>
            <a:r>
              <a:rPr lang="en-US" sz="1200" dirty="0"/>
              <a:t>[7] Simon, Herbert A. "A behavioral model of rational choice." </a:t>
            </a:r>
            <a:r>
              <a:rPr lang="en-US" sz="1200" i="1" dirty="0"/>
              <a:t>The quarterly journal of economics</a:t>
            </a:r>
            <a:r>
              <a:rPr lang="en-US" sz="1200" dirty="0"/>
              <a:t> 69.1 (1955): 99-118.</a:t>
            </a:r>
          </a:p>
          <a:p>
            <a:endParaRPr lang="en-US" sz="1200" dirty="0"/>
          </a:p>
          <a:p>
            <a:r>
              <a:rPr lang="en-US" sz="1200" dirty="0"/>
              <a:t>[8] </a:t>
            </a:r>
            <a:r>
              <a:rPr lang="en-US" sz="1200" dirty="0" err="1"/>
              <a:t>Zannier</a:t>
            </a:r>
            <a:r>
              <a:rPr lang="en-US" sz="1200" dirty="0"/>
              <a:t>, C., Chiasson, M., &amp; Maurer, F. (2007). A model of design decision making based on empirical results of interviews with software designers. </a:t>
            </a:r>
            <a:r>
              <a:rPr lang="en-US" sz="1200" i="1" dirty="0"/>
              <a:t>Information and Software Technology, 49</a:t>
            </a:r>
            <a:r>
              <a:rPr lang="en-US" sz="1200" dirty="0"/>
              <a:t>(6), S. 637-653.</a:t>
            </a:r>
          </a:p>
          <a:p>
            <a:endParaRPr lang="en-US" sz="1200" dirty="0"/>
          </a:p>
          <a:p>
            <a:r>
              <a:rPr lang="en-US" sz="1200" dirty="0"/>
              <a:t>[9] </a:t>
            </a:r>
            <a:r>
              <a:rPr lang="de-DE" sz="1200" dirty="0"/>
              <a:t>Sonnentag, S., </a:t>
            </a:r>
            <a:r>
              <a:rPr lang="de-DE" sz="1200" dirty="0" err="1"/>
              <a:t>Niessen</a:t>
            </a:r>
            <a:r>
              <a:rPr lang="de-DE" sz="1200" dirty="0"/>
              <a:t>, C., &amp; Volmer, J. (2006). Expertise in </a:t>
            </a:r>
            <a:r>
              <a:rPr lang="de-DE" sz="1200" dirty="0" err="1"/>
              <a:t>software</a:t>
            </a:r>
            <a:r>
              <a:rPr lang="de-DE" sz="1200" dirty="0"/>
              <a:t> design.</a:t>
            </a:r>
          </a:p>
          <a:p>
            <a:endParaRPr lang="de-DE" sz="1200" dirty="0"/>
          </a:p>
          <a:p>
            <a:r>
              <a:rPr lang="de-DE" sz="1200" dirty="0"/>
              <a:t>[10] </a:t>
            </a:r>
            <a:r>
              <a:rPr lang="en-US" sz="1200" dirty="0"/>
              <a:t>Zhou, M., &amp; </a:t>
            </a:r>
            <a:r>
              <a:rPr lang="en-US" sz="1200" dirty="0" err="1"/>
              <a:t>Mockus</a:t>
            </a:r>
            <a:r>
              <a:rPr lang="en-US" sz="1200" dirty="0"/>
              <a:t>, A. (2010, November). Developer fluency: Achieving true mastery in software projects. In </a:t>
            </a:r>
            <a:r>
              <a:rPr lang="en-US" sz="1200" i="1" dirty="0"/>
              <a:t>Proceedings of the eighteenth ACM SIGSOFT international symposium on Foundations of software engineering</a:t>
            </a:r>
            <a:r>
              <a:rPr lang="en-US" sz="1200" dirty="0"/>
              <a:t> (pp. 137-146). ACM.</a:t>
            </a:r>
          </a:p>
        </p:txBody>
      </p:sp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DD0A817A-E0C5-488A-A4E3-DD329FA00EE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7403325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6" name="think-cell Folie" r:id="rId5" imgW="395" imgH="396" progId="TCLayout.ActiveDocument.1">
                  <p:embed/>
                </p:oleObj>
              </mc:Choice>
              <mc:Fallback>
                <p:oleObj name="think-cell Folie" r:id="rId5" imgW="395" imgH="396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DD0A817A-E0C5-488A-A4E3-DD329FA00E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 hidden="1">
            <a:extLst>
              <a:ext uri="{FF2B5EF4-FFF2-40B4-BE49-F238E27FC236}">
                <a16:creationId xmlns:a16="http://schemas.microsoft.com/office/drawing/2014/main" id="{D6AC90DF-2FB0-42D5-B65F-B6116432EDD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5C7738F-1321-4CAD-A51F-AC92AA82E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984885"/>
          </a:xfrm>
        </p:spPr>
        <p:txBody>
          <a:bodyPr/>
          <a:lstStyle/>
          <a:p>
            <a:r>
              <a:rPr lang="en-US" sz="3200" b="1" noProof="0" dirty="0"/>
              <a:t>6. Sources</a:t>
            </a:r>
            <a:br>
              <a:rPr lang="en-US" sz="3200" noProof="0" dirty="0"/>
            </a:br>
            <a:endParaRPr lang="en-US" sz="3200" noProof="0" dirty="0"/>
          </a:p>
        </p:txBody>
      </p:sp>
    </p:spTree>
    <p:extLst>
      <p:ext uri="{BB962C8B-B14F-4D97-AF65-F5344CB8AC3E}">
        <p14:creationId xmlns:p14="http://schemas.microsoft.com/office/powerpoint/2010/main" val="26428197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feld 19">
            <a:extLst>
              <a:ext uri="{FF2B5EF4-FFF2-40B4-BE49-F238E27FC236}">
                <a16:creationId xmlns:a16="http://schemas.microsoft.com/office/drawing/2014/main" id="{E61F4173-57F8-44AB-9DFF-3FD1FBF537E4}"/>
              </a:ext>
            </a:extLst>
          </p:cNvPr>
          <p:cNvSpPr txBox="1"/>
          <p:nvPr/>
        </p:nvSpPr>
        <p:spPr>
          <a:xfrm>
            <a:off x="319090" y="1702360"/>
            <a:ext cx="8526237" cy="26468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/>
              <a:t>[11] </a:t>
            </a:r>
            <a:r>
              <a:rPr lang="en-US" sz="1200" dirty="0" err="1"/>
              <a:t>Herbsleb</a:t>
            </a:r>
            <a:r>
              <a:rPr lang="en-US" sz="1200" dirty="0"/>
              <a:t>, J. D. (2007, May). Global software engineering: The future of socio-technical coordination. In </a:t>
            </a:r>
            <a:r>
              <a:rPr lang="en-US" sz="1200" i="1" dirty="0"/>
              <a:t>2007 Future of Software Engineering</a:t>
            </a:r>
            <a:r>
              <a:rPr lang="en-US" sz="1200" dirty="0"/>
              <a:t> (pp. 188-198). IEEE Computer Society.</a:t>
            </a:r>
            <a:endParaRPr lang="de-DE" sz="1200" dirty="0"/>
          </a:p>
          <a:p>
            <a:endParaRPr lang="de-DE" sz="1200" dirty="0"/>
          </a:p>
          <a:p>
            <a:r>
              <a:rPr lang="de-DE" sz="1200" dirty="0"/>
              <a:t>[12] </a:t>
            </a:r>
            <a:r>
              <a:rPr lang="en-US" sz="1200" dirty="0" err="1"/>
              <a:t>Keele</a:t>
            </a:r>
            <a:r>
              <a:rPr lang="en-US" sz="1200" dirty="0"/>
              <a:t>, S. (2007). Guidelines for performing systematic literature reviews in software engineering. In Technical report, Ver. 2.3 EBSE Technical Report. EBSE. </a:t>
            </a:r>
            <a:r>
              <a:rPr lang="en-US" sz="1200" dirty="0" err="1"/>
              <a:t>sn</a:t>
            </a:r>
            <a:r>
              <a:rPr lang="en-US" sz="1200" dirty="0"/>
              <a:t>.</a:t>
            </a:r>
          </a:p>
          <a:p>
            <a:endParaRPr lang="de-DE" sz="1400" dirty="0"/>
          </a:p>
          <a:p>
            <a:r>
              <a:rPr lang="de-DE" sz="1200" dirty="0"/>
              <a:t>[13] </a:t>
            </a:r>
            <a:r>
              <a:rPr lang="en-US" sz="1200" dirty="0" err="1"/>
              <a:t>Runeson</a:t>
            </a:r>
            <a:r>
              <a:rPr lang="en-US" sz="1200" dirty="0"/>
              <a:t>, P., &amp; </a:t>
            </a:r>
            <a:r>
              <a:rPr lang="en-US" sz="1200" dirty="0" err="1"/>
              <a:t>Höst</a:t>
            </a:r>
            <a:r>
              <a:rPr lang="en-US" sz="1200" dirty="0"/>
              <a:t>, M. (2009). Guidelines for conducting and reporting case study research in software engineering. Empirical software engineering, 14(2), 131.</a:t>
            </a:r>
          </a:p>
          <a:p>
            <a:endParaRPr lang="en-US" sz="1200" dirty="0"/>
          </a:p>
          <a:p>
            <a:r>
              <a:rPr lang="en-US" sz="1200" dirty="0"/>
              <a:t>[14] Manoj’s Paper work in progress</a:t>
            </a:r>
          </a:p>
          <a:p>
            <a:endParaRPr lang="en-US" sz="1400" dirty="0"/>
          </a:p>
          <a:p>
            <a:r>
              <a:rPr lang="de-DE" sz="1200" dirty="0"/>
              <a:t>[15] </a:t>
            </a:r>
            <a:r>
              <a:rPr lang="de-DE" sz="1200" dirty="0" err="1"/>
              <a:t>Avazpour</a:t>
            </a:r>
            <a:r>
              <a:rPr lang="de-DE" sz="1200" dirty="0"/>
              <a:t>, I., </a:t>
            </a:r>
            <a:r>
              <a:rPr lang="de-DE" sz="1200" dirty="0" err="1"/>
              <a:t>Pitakrat</a:t>
            </a:r>
            <a:r>
              <a:rPr lang="de-DE" sz="1200" dirty="0"/>
              <a:t>, T., </a:t>
            </a:r>
            <a:r>
              <a:rPr lang="de-DE" sz="1200" dirty="0" err="1"/>
              <a:t>Grunske</a:t>
            </a:r>
            <a:r>
              <a:rPr lang="de-DE" sz="1200" dirty="0"/>
              <a:t>, L., &amp; Grundy, J. (2014). </a:t>
            </a:r>
            <a:r>
              <a:rPr lang="de-DE" sz="1200" dirty="0" err="1"/>
              <a:t>Dimensions</a:t>
            </a:r>
            <a:r>
              <a:rPr lang="de-DE" sz="1200" dirty="0"/>
              <a:t> and </a:t>
            </a:r>
            <a:r>
              <a:rPr lang="de-DE" sz="1200" dirty="0" err="1"/>
              <a:t>metrics</a:t>
            </a:r>
            <a:r>
              <a:rPr lang="de-DE" sz="1200" dirty="0"/>
              <a:t> </a:t>
            </a:r>
            <a:r>
              <a:rPr lang="de-DE" sz="1200" dirty="0" err="1"/>
              <a:t>for</a:t>
            </a:r>
            <a:r>
              <a:rPr lang="de-DE" sz="1200" dirty="0"/>
              <a:t> </a:t>
            </a:r>
            <a:r>
              <a:rPr lang="de-DE" sz="1200" dirty="0" err="1"/>
              <a:t>evaluating</a:t>
            </a:r>
            <a:r>
              <a:rPr lang="de-DE" sz="1200" dirty="0"/>
              <a:t> </a:t>
            </a:r>
            <a:r>
              <a:rPr lang="de-DE" sz="1200" dirty="0" err="1"/>
              <a:t>recommendation</a:t>
            </a:r>
            <a:r>
              <a:rPr lang="de-DE" sz="1200" dirty="0"/>
              <a:t> </a:t>
            </a:r>
            <a:r>
              <a:rPr lang="de-DE" sz="1200" dirty="0" err="1"/>
              <a:t>systems</a:t>
            </a:r>
            <a:r>
              <a:rPr lang="de-DE" sz="1200" dirty="0"/>
              <a:t>. In M. </a:t>
            </a:r>
            <a:r>
              <a:rPr lang="de-DE" sz="1200" dirty="0" err="1"/>
              <a:t>Robillard</a:t>
            </a:r>
            <a:r>
              <a:rPr lang="de-DE" sz="1200" dirty="0"/>
              <a:t>, W. </a:t>
            </a:r>
            <a:r>
              <a:rPr lang="de-DE" sz="1200" dirty="0" err="1"/>
              <a:t>Maalej</a:t>
            </a:r>
            <a:r>
              <a:rPr lang="de-DE" sz="1200" dirty="0"/>
              <a:t>, R. Walker, &amp; T. Zimmermann, </a:t>
            </a:r>
            <a:r>
              <a:rPr lang="de-DE" sz="1200" dirty="0" err="1"/>
              <a:t>Recommendation</a:t>
            </a:r>
            <a:r>
              <a:rPr lang="de-DE" sz="1200" dirty="0"/>
              <a:t> </a:t>
            </a:r>
            <a:r>
              <a:rPr lang="de-DE" sz="1200" dirty="0" err="1"/>
              <a:t>systems</a:t>
            </a:r>
            <a:r>
              <a:rPr lang="de-DE" sz="1200" dirty="0"/>
              <a:t> in </a:t>
            </a:r>
            <a:r>
              <a:rPr lang="de-DE" sz="1200" dirty="0" err="1"/>
              <a:t>software</a:t>
            </a:r>
            <a:r>
              <a:rPr lang="de-DE" sz="1200" dirty="0"/>
              <a:t> </a:t>
            </a:r>
            <a:r>
              <a:rPr lang="de-DE" sz="1200" dirty="0" err="1"/>
              <a:t>engineering</a:t>
            </a:r>
            <a:r>
              <a:rPr lang="de-DE" sz="1200" dirty="0"/>
              <a:t> (S. 245-273). Heidelberg: Springer.</a:t>
            </a:r>
            <a:endParaRPr lang="de-DE" sz="1400" dirty="0"/>
          </a:p>
        </p:txBody>
      </p:sp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DD0A817A-E0C5-488A-A4E3-DD329FA00EE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0" name="think-cell Folie" r:id="rId5" imgW="395" imgH="396" progId="TCLayout.ActiveDocument.1">
                  <p:embed/>
                </p:oleObj>
              </mc:Choice>
              <mc:Fallback>
                <p:oleObj name="think-cell Folie" r:id="rId5" imgW="395" imgH="396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DD0A817A-E0C5-488A-A4E3-DD329FA00E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 hidden="1">
            <a:extLst>
              <a:ext uri="{FF2B5EF4-FFF2-40B4-BE49-F238E27FC236}">
                <a16:creationId xmlns:a16="http://schemas.microsoft.com/office/drawing/2014/main" id="{D6AC90DF-2FB0-42D5-B65F-B6116432EDD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5C7738F-1321-4CAD-A51F-AC92AA82E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984885"/>
          </a:xfrm>
        </p:spPr>
        <p:txBody>
          <a:bodyPr/>
          <a:lstStyle/>
          <a:p>
            <a:r>
              <a:rPr lang="en-US" sz="3200" b="1" noProof="0" dirty="0"/>
              <a:t>6. Sources</a:t>
            </a:r>
            <a:br>
              <a:rPr lang="en-US" sz="3200" noProof="0" dirty="0"/>
            </a:br>
            <a:endParaRPr lang="en-US" sz="3200" noProof="0" dirty="0"/>
          </a:p>
        </p:txBody>
      </p:sp>
    </p:spTree>
    <p:extLst>
      <p:ext uri="{BB962C8B-B14F-4D97-AF65-F5344CB8AC3E}">
        <p14:creationId xmlns:p14="http://schemas.microsoft.com/office/powerpoint/2010/main" val="20925226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88" name="Object 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7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4" name="think-cell Folie" r:id="rId5" imgW="360" imgH="360" progId="TCLayout.ActiveDocument.1">
                  <p:embed/>
                </p:oleObj>
              </mc:Choice>
              <mc:Fallback>
                <p:oleObj name="think-cell Folie" r:id="rId5" imgW="360" imgH="360" progId="TCLayout.ActiveDocument.1">
                  <p:embed/>
                  <p:pic>
                    <p:nvPicPr>
                      <p:cNvPr id="71688" name="Object 8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" y="1588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12" descr="D:\Daten\Eigene Bilder\01_Medienarchiv_Powerpoint Formate\Office_World\02_Meeting_PPT-Format\TSY_Meeting_1030_hoch_PP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333375"/>
            <a:ext cx="8496300" cy="5759450"/>
          </a:xfrm>
          <a:prstGeom prst="rect">
            <a:avLst/>
          </a:prstGeom>
          <a:noFill/>
        </p:spPr>
      </p:pic>
      <p:sp>
        <p:nvSpPr>
          <p:cNvPr id="7" name="Rectangle 10"/>
          <p:cNvSpPr>
            <a:spLocks noChangeArrowheads="1"/>
          </p:cNvSpPr>
          <p:nvPr/>
        </p:nvSpPr>
        <p:spPr bwMode="gray">
          <a:xfrm flipH="1">
            <a:off x="503237" y="512763"/>
            <a:ext cx="3640137" cy="1404937"/>
          </a:xfrm>
          <a:prstGeom prst="rect">
            <a:avLst/>
          </a:prstGeom>
          <a:solidFill>
            <a:srgbClr val="0065BD"/>
          </a:solidFill>
          <a:ln w="9525">
            <a:solidFill>
              <a:srgbClr val="0065BD"/>
            </a:solidFill>
            <a:miter lim="800000"/>
            <a:headEnd/>
            <a:tailEnd/>
          </a:ln>
          <a:effectLst/>
        </p:spPr>
        <p:txBody>
          <a:bodyPr wrap="none" lIns="108000" tIns="72000" rIns="108000" bIns="72000" anchor="ctr"/>
          <a:lstStyle/>
          <a:p>
            <a:pPr defTabSz="995363" eaLnBrk="0" hangingPunct="0">
              <a:lnSpc>
                <a:spcPct val="90000"/>
              </a:lnSpc>
              <a:buClrTx/>
              <a:buFontTx/>
              <a:buNone/>
            </a:pPr>
            <a:r>
              <a:rPr lang="de-DE" sz="4400" b="1" dirty="0">
                <a:solidFill>
                  <a:schemeClr val="bg1"/>
                </a:solidFill>
                <a:latin typeface="Arial"/>
                <a:cs typeface="Arial"/>
              </a:rPr>
              <a:t>Questions?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FA11FA3-1DCE-4C10-91ED-FECF156D147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</p:spTree>
    <p:extLst>
      <p:ext uri="{BB962C8B-B14F-4D97-AF65-F5344CB8AC3E}">
        <p14:creationId xmlns:p14="http://schemas.microsoft.com/office/powerpoint/2010/main" val="2359055155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DD0A817A-E0C5-488A-A4E3-DD329FA00EE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96557287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58" name="think-cell Folie" r:id="rId6" imgW="395" imgH="396" progId="TCLayout.ActiveDocument.1">
                  <p:embed/>
                </p:oleObj>
              </mc:Choice>
              <mc:Fallback>
                <p:oleObj name="think-cell Folie" r:id="rId6" imgW="395" imgH="396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DD0A817A-E0C5-488A-A4E3-DD329FA00E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 hidden="1">
            <a:extLst>
              <a:ext uri="{FF2B5EF4-FFF2-40B4-BE49-F238E27FC236}">
                <a16:creationId xmlns:a16="http://schemas.microsoft.com/office/drawing/2014/main" id="{D6AC90DF-2FB0-42D5-B65F-B6116432EDD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5C7738F-1321-4CAD-A51F-AC92AA82E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984885"/>
          </a:xfrm>
        </p:spPr>
        <p:txBody>
          <a:bodyPr/>
          <a:lstStyle/>
          <a:p>
            <a:r>
              <a:rPr lang="en-US" sz="3200" b="1" noProof="0" dirty="0"/>
              <a:t>(Systematic) Literature Review (1/2)</a:t>
            </a:r>
            <a:br>
              <a:rPr lang="en-US" sz="3200" b="1" noProof="0" dirty="0"/>
            </a:br>
            <a:endParaRPr lang="en-US" sz="3200" noProof="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FBE573E8-D6FE-4846-B034-A851CA468CAE}"/>
              </a:ext>
            </a:extLst>
          </p:cNvPr>
          <p:cNvSpPr txBox="1"/>
          <p:nvPr/>
        </p:nvSpPr>
        <p:spPr>
          <a:xfrm>
            <a:off x="328246" y="1548854"/>
            <a:ext cx="8567561" cy="45243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/>
              <a:t>Sources:</a:t>
            </a:r>
          </a:p>
          <a:p>
            <a:pPr lvl="1">
              <a:lnSpc>
                <a:spcPct val="150000"/>
              </a:lnSpc>
            </a:pPr>
            <a:r>
              <a:rPr lang="en-US" sz="1400" u="sng" dirty="0"/>
              <a:t>Databases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ACM Digital Library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Science Direct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IEEE Xplore</a:t>
            </a:r>
            <a:endParaRPr lang="en-US" sz="1400" dirty="0"/>
          </a:p>
          <a:p>
            <a:pPr lvl="1">
              <a:lnSpc>
                <a:spcPct val="150000"/>
              </a:lnSpc>
            </a:pPr>
            <a:r>
              <a:rPr lang="en-US" sz="1400" u="sng" dirty="0"/>
              <a:t>Conferences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European Conference on Software Architecture (ECSA)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International Conference on Software Architecture (ICSA)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Working IEEE/IFIP Conference on Software Architecture (WICSA)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International Conference on Design Science Research in Information Systems and Technology</a:t>
            </a:r>
          </a:p>
          <a:p>
            <a:pPr>
              <a:lnSpc>
                <a:spcPct val="150000"/>
              </a:lnSpc>
            </a:pPr>
            <a:endParaRPr lang="en-US" sz="1200" dirty="0"/>
          </a:p>
          <a:p>
            <a:pPr>
              <a:lnSpc>
                <a:spcPct val="150000"/>
              </a:lnSpc>
            </a:pPr>
            <a:r>
              <a:rPr lang="en-US" sz="1600" b="1" dirty="0"/>
              <a:t>Query: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TIKEAB:("software design" AND "decision making“ AND expert*) OR TIKEAB:("software design" AND role AND expert*)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b="1" dirty="0"/>
          </a:p>
        </p:txBody>
      </p:sp>
      <p:sp>
        <p:nvSpPr>
          <p:cNvPr id="7" name="Rektangel 30">
            <a:extLst>
              <a:ext uri="{FF2B5EF4-FFF2-40B4-BE49-F238E27FC236}">
                <a16:creationId xmlns:a16="http://schemas.microsoft.com/office/drawing/2014/main" id="{735C6C45-115C-429B-96A8-1080D1D4B7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151" y="5896050"/>
            <a:ext cx="8508999" cy="387189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Around 1.000 results</a:t>
            </a:r>
          </a:p>
        </p:txBody>
      </p:sp>
    </p:spTree>
    <p:extLst>
      <p:ext uri="{BB962C8B-B14F-4D97-AF65-F5344CB8AC3E}">
        <p14:creationId xmlns:p14="http://schemas.microsoft.com/office/powerpoint/2010/main" val="9758940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DD0A817A-E0C5-488A-A4E3-DD329FA00EE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5784446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2" name="think-cell Folie" r:id="rId6" imgW="395" imgH="396" progId="TCLayout.ActiveDocument.1">
                  <p:embed/>
                </p:oleObj>
              </mc:Choice>
              <mc:Fallback>
                <p:oleObj name="think-cell Folie" r:id="rId6" imgW="395" imgH="396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DD0A817A-E0C5-488A-A4E3-DD329FA00E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 hidden="1">
            <a:extLst>
              <a:ext uri="{FF2B5EF4-FFF2-40B4-BE49-F238E27FC236}">
                <a16:creationId xmlns:a16="http://schemas.microsoft.com/office/drawing/2014/main" id="{D6AC90DF-2FB0-42D5-B65F-B6116432EDD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b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5C7738F-1321-4CAD-A51F-AC92AA82E4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984885"/>
          </a:xfrm>
        </p:spPr>
        <p:txBody>
          <a:bodyPr/>
          <a:lstStyle/>
          <a:p>
            <a:r>
              <a:rPr lang="en-US" sz="3200" b="1" noProof="0" dirty="0"/>
              <a:t>(Systematic) Literature Review (2/2)</a:t>
            </a:r>
            <a:br>
              <a:rPr lang="en-US" sz="3200" b="1" noProof="0" dirty="0"/>
            </a:br>
            <a:endParaRPr lang="en-US" sz="3200" noProof="0" dirty="0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FBE573E8-D6FE-4846-B034-A851CA468CAE}"/>
              </a:ext>
            </a:extLst>
          </p:cNvPr>
          <p:cNvSpPr txBox="1"/>
          <p:nvPr/>
        </p:nvSpPr>
        <p:spPr>
          <a:xfrm>
            <a:off x="328246" y="1548854"/>
            <a:ext cx="8567561" cy="37856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/>
              <a:t>Inclusion Criteria: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Any study that quantifies expertise in the context of software development &amp; design</a:t>
            </a:r>
            <a:endParaRPr lang="de-DE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Any study that inspects roles in the context of software development &amp; design</a:t>
            </a:r>
            <a:endParaRPr lang="de-DE" sz="1400" dirty="0"/>
          </a:p>
          <a:p>
            <a:pPr>
              <a:lnSpc>
                <a:spcPct val="150000"/>
              </a:lnSpc>
            </a:pPr>
            <a:r>
              <a:rPr lang="en-US" sz="1600" b="1" dirty="0"/>
              <a:t>Exclusion Criteria: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Any study that does not focus on the development or the process of development of software systems</a:t>
            </a:r>
            <a:endParaRPr lang="de-DE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Any study that inspected student behavior</a:t>
            </a:r>
            <a:endParaRPr lang="de-DE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Any study that is not a primary study</a:t>
            </a:r>
            <a:endParaRPr lang="de-DE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Any study that does not pass the quality criteria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b="1" dirty="0"/>
          </a:p>
          <a:p>
            <a:r>
              <a:rPr lang="en-US" sz="1600" b="1" dirty="0"/>
              <a:t>Study Selection Procedures: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400" dirty="0"/>
              <a:t>Identify relevant studies from databases and journals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400" dirty="0"/>
              <a:t>Exclude studies based on titles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400" dirty="0"/>
              <a:t>Exclude studies based on reading the abstract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400" dirty="0"/>
              <a:t>Obtain papers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400" dirty="0"/>
              <a:t>Final selection based on quality criteria</a:t>
            </a:r>
          </a:p>
        </p:txBody>
      </p:sp>
    </p:spTree>
    <p:extLst>
      <p:ext uri="{BB962C8B-B14F-4D97-AF65-F5344CB8AC3E}">
        <p14:creationId xmlns:p14="http://schemas.microsoft.com/office/powerpoint/2010/main" val="3579964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984885"/>
          </a:xfrm>
        </p:spPr>
        <p:txBody>
          <a:bodyPr/>
          <a:lstStyle/>
          <a:p>
            <a:r>
              <a:rPr lang="en-US" sz="3200" b="1" noProof="0" dirty="0">
                <a:solidFill>
                  <a:srgbClr val="0065BD"/>
                </a:solidFill>
              </a:rPr>
              <a:t>1. Introduction</a:t>
            </a:r>
            <a:br>
              <a:rPr lang="en-US" sz="3200" noProof="0" dirty="0">
                <a:solidFill>
                  <a:srgbClr val="0065BD"/>
                </a:solidFill>
              </a:rPr>
            </a:br>
            <a:r>
              <a:rPr lang="en-US" sz="3200" noProof="0" dirty="0">
                <a:solidFill>
                  <a:srgbClr val="0065BD"/>
                </a:solidFill>
              </a:rPr>
              <a:t>Example Scenario</a:t>
            </a:r>
            <a:endParaRPr lang="en-US" sz="1350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090" y="1907177"/>
            <a:ext cx="8508999" cy="4554584"/>
          </a:xfrm>
        </p:spPr>
        <p:txBody>
          <a:bodyPr>
            <a:normAutofit/>
          </a:bodyPr>
          <a:lstStyle/>
          <a:p>
            <a:r>
              <a:rPr lang="en-US" b="1" noProof="0" dirty="0"/>
              <a:t>Apache Spark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Issues captured since early 2014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Versions from 0.9.0 to 2.1.0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# contributors - </a:t>
            </a:r>
            <a:r>
              <a:rPr lang="en-US" b="1" noProof="0" dirty="0">
                <a:solidFill>
                  <a:srgbClr val="FF0000"/>
                </a:solidFill>
              </a:rPr>
              <a:t>1,146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# issues - </a:t>
            </a:r>
            <a:r>
              <a:rPr lang="en-US" b="1" noProof="0" dirty="0">
                <a:solidFill>
                  <a:srgbClr val="FF0000"/>
                </a:solidFill>
              </a:rPr>
              <a:t>21,660</a:t>
            </a:r>
          </a:p>
        </p:txBody>
      </p: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60E0948B-E186-4AE8-A7C8-4D714B0827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  <p:grpSp>
        <p:nvGrpSpPr>
          <p:cNvPr id="46" name="Group 21">
            <a:extLst>
              <a:ext uri="{FF2B5EF4-FFF2-40B4-BE49-F238E27FC236}">
                <a16:creationId xmlns:a16="http://schemas.microsoft.com/office/drawing/2014/main" id="{C9417DA0-A9F0-420A-9F51-3A7F523F49D2}"/>
              </a:ext>
            </a:extLst>
          </p:cNvPr>
          <p:cNvGrpSpPr/>
          <p:nvPr/>
        </p:nvGrpSpPr>
        <p:grpSpPr>
          <a:xfrm>
            <a:off x="5776748" y="2230083"/>
            <a:ext cx="747182" cy="615178"/>
            <a:chOff x="4724400" y="2678714"/>
            <a:chExt cx="581848" cy="436264"/>
          </a:xfrm>
        </p:grpSpPr>
        <p:sp>
          <p:nvSpPr>
            <p:cNvPr id="47" name="Ellipse 9">
              <a:extLst>
                <a:ext uri="{FF2B5EF4-FFF2-40B4-BE49-F238E27FC236}">
                  <a16:creationId xmlns:a16="http://schemas.microsoft.com/office/drawing/2014/main" id="{6DEF9B7B-0B11-467C-A204-3E28393F8C5D}"/>
                </a:ext>
              </a:extLst>
            </p:cNvPr>
            <p:cNvSpPr/>
            <p:nvPr/>
          </p:nvSpPr>
          <p:spPr bwMode="auto">
            <a:xfrm>
              <a:off x="4786253" y="2678714"/>
              <a:ext cx="148854" cy="135129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48" name="Kreis 8">
              <a:extLst>
                <a:ext uri="{FF2B5EF4-FFF2-40B4-BE49-F238E27FC236}">
                  <a16:creationId xmlns:a16="http://schemas.microsoft.com/office/drawing/2014/main" id="{5369B906-F6B4-4AF9-9E27-7E04C9D2638B}"/>
                </a:ext>
              </a:extLst>
            </p:cNvPr>
            <p:cNvSpPr/>
            <p:nvPr/>
          </p:nvSpPr>
          <p:spPr bwMode="auto">
            <a:xfrm>
              <a:off x="4724400" y="2813843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49" name="Ellipse 9">
              <a:extLst>
                <a:ext uri="{FF2B5EF4-FFF2-40B4-BE49-F238E27FC236}">
                  <a16:creationId xmlns:a16="http://schemas.microsoft.com/office/drawing/2014/main" id="{B7BA979A-FD03-4531-A2F0-D76810DE00F0}"/>
                </a:ext>
              </a:extLst>
            </p:cNvPr>
            <p:cNvSpPr/>
            <p:nvPr/>
          </p:nvSpPr>
          <p:spPr bwMode="auto">
            <a:xfrm>
              <a:off x="5095542" y="2678714"/>
              <a:ext cx="148854" cy="135129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0" name="Kreis 8">
              <a:extLst>
                <a:ext uri="{FF2B5EF4-FFF2-40B4-BE49-F238E27FC236}">
                  <a16:creationId xmlns:a16="http://schemas.microsoft.com/office/drawing/2014/main" id="{4C385DDD-773A-45A9-BC2A-08EBAC47D549}"/>
                </a:ext>
              </a:extLst>
            </p:cNvPr>
            <p:cNvSpPr/>
            <p:nvPr/>
          </p:nvSpPr>
          <p:spPr bwMode="auto">
            <a:xfrm>
              <a:off x="5033689" y="2813843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sz="3300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1" name="TextBox 18">
              <a:extLst>
                <a:ext uri="{FF2B5EF4-FFF2-40B4-BE49-F238E27FC236}">
                  <a16:creationId xmlns:a16="http://schemas.microsoft.com/office/drawing/2014/main" id="{97BADD4E-D2DE-4B66-9E49-532928F20D17}"/>
                </a:ext>
              </a:extLst>
            </p:cNvPr>
            <p:cNvSpPr txBox="1"/>
            <p:nvPr/>
          </p:nvSpPr>
          <p:spPr>
            <a:xfrm>
              <a:off x="4823237" y="2955371"/>
              <a:ext cx="420909" cy="15960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3429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Arial" panose="020B0604020202020204" pitchFamily="34" charset="0"/>
                </a:rPr>
                <a:t>Users</a:t>
              </a:r>
              <a:endParaRPr lang="en-US" sz="1200" kern="0" dirty="0">
                <a:solidFill>
                  <a:prstClr val="black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2" name="Group 33">
            <a:extLst>
              <a:ext uri="{FF2B5EF4-FFF2-40B4-BE49-F238E27FC236}">
                <a16:creationId xmlns:a16="http://schemas.microsoft.com/office/drawing/2014/main" id="{EB9D3763-B035-4025-9B50-058FB944A223}"/>
              </a:ext>
            </a:extLst>
          </p:cNvPr>
          <p:cNvGrpSpPr/>
          <p:nvPr/>
        </p:nvGrpSpPr>
        <p:grpSpPr>
          <a:xfrm>
            <a:off x="4337575" y="3115752"/>
            <a:ext cx="3625528" cy="869647"/>
            <a:chOff x="2286000" y="3352800"/>
            <a:chExt cx="4834037" cy="1159529"/>
          </a:xfrm>
          <a:solidFill>
            <a:schemeClr val="bg1"/>
          </a:solidFill>
        </p:grpSpPr>
        <p:sp>
          <p:nvSpPr>
            <p:cNvPr id="53" name="Rectangle 19">
              <a:extLst>
                <a:ext uri="{FF2B5EF4-FFF2-40B4-BE49-F238E27FC236}">
                  <a16:creationId xmlns:a16="http://schemas.microsoft.com/office/drawing/2014/main" id="{E78F2B55-7BCC-410D-A71D-481EBBB36DAB}"/>
                </a:ext>
              </a:extLst>
            </p:cNvPr>
            <p:cNvSpPr/>
            <p:nvPr/>
          </p:nvSpPr>
          <p:spPr bwMode="auto">
            <a:xfrm>
              <a:off x="2286000" y="3352800"/>
              <a:ext cx="4834037" cy="1159529"/>
            </a:xfrm>
            <a:prstGeom prst="rect">
              <a:avLst/>
            </a:prstGeom>
            <a:grpFill/>
            <a:ln w="12700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eaLnBrk="0" hangingPunct="0"/>
              <a:r>
                <a:rPr lang="en-US" sz="1050" dirty="0">
                  <a:solidFill>
                    <a:schemeClr val="tx1"/>
                  </a:solidFill>
                  <a:cs typeface="Arial" pitchFamily="34" charset="0"/>
                </a:rPr>
                <a:t>We want to use Spark SQL in our project, but we found that the Spark SQL performance is not very well as we expected.</a:t>
              </a:r>
            </a:p>
          </p:txBody>
        </p:sp>
        <p:sp>
          <p:nvSpPr>
            <p:cNvPr id="54" name="Rectangle 20">
              <a:extLst>
                <a:ext uri="{FF2B5EF4-FFF2-40B4-BE49-F238E27FC236}">
                  <a16:creationId xmlns:a16="http://schemas.microsoft.com/office/drawing/2014/main" id="{A7C23984-75B9-4A04-8F4D-0B39E7930D9C}"/>
                </a:ext>
              </a:extLst>
            </p:cNvPr>
            <p:cNvSpPr/>
            <p:nvPr/>
          </p:nvSpPr>
          <p:spPr bwMode="auto">
            <a:xfrm>
              <a:off x="2292707" y="3362739"/>
              <a:ext cx="1783308" cy="331526"/>
            </a:xfrm>
            <a:custGeom>
              <a:avLst/>
              <a:gdLst>
                <a:gd name="connsiteX0" fmla="*/ 0 w 1783308"/>
                <a:gd name="connsiteY0" fmla="*/ 0 h 450209"/>
                <a:gd name="connsiteX1" fmla="*/ 1783308 w 1783308"/>
                <a:gd name="connsiteY1" fmla="*/ 0 h 450209"/>
                <a:gd name="connsiteX2" fmla="*/ 1783308 w 1783308"/>
                <a:gd name="connsiteY2" fmla="*/ 450209 h 450209"/>
                <a:gd name="connsiteX3" fmla="*/ 0 w 1783308"/>
                <a:gd name="connsiteY3" fmla="*/ 450209 h 450209"/>
                <a:gd name="connsiteX4" fmla="*/ 0 w 1783308"/>
                <a:gd name="connsiteY4" fmla="*/ 0 h 450209"/>
                <a:gd name="connsiteX0" fmla="*/ 0 w 1783308"/>
                <a:gd name="connsiteY0" fmla="*/ 0 h 450414"/>
                <a:gd name="connsiteX1" fmla="*/ 1783308 w 1783308"/>
                <a:gd name="connsiteY1" fmla="*/ 0 h 450414"/>
                <a:gd name="connsiteX2" fmla="*/ 1783308 w 1783308"/>
                <a:gd name="connsiteY2" fmla="*/ 450209 h 450414"/>
                <a:gd name="connsiteX3" fmla="*/ 1583886 w 1783308"/>
                <a:gd name="connsiteY3" fmla="*/ 447230 h 450414"/>
                <a:gd name="connsiteX4" fmla="*/ 0 w 1783308"/>
                <a:gd name="connsiteY4" fmla="*/ 450209 h 450414"/>
                <a:gd name="connsiteX5" fmla="*/ 0 w 1783308"/>
                <a:gd name="connsiteY5" fmla="*/ 0 h 450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83308" h="450414">
                  <a:moveTo>
                    <a:pt x="0" y="0"/>
                  </a:moveTo>
                  <a:lnTo>
                    <a:pt x="1783308" y="0"/>
                  </a:lnTo>
                  <a:lnTo>
                    <a:pt x="1783308" y="450209"/>
                  </a:lnTo>
                  <a:cubicBezTo>
                    <a:pt x="1735448" y="451543"/>
                    <a:pt x="1631746" y="445896"/>
                    <a:pt x="1583886" y="447230"/>
                  </a:cubicBezTo>
                  <a:lnTo>
                    <a:pt x="0" y="4502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accent3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200" dirty="0">
                  <a:solidFill>
                    <a:schemeClr val="tx1"/>
                  </a:solidFill>
                  <a:cs typeface="Arial" pitchFamily="34" charset="0"/>
                </a:rPr>
                <a:t>SPARK-7393</a:t>
              </a:r>
            </a:p>
          </p:txBody>
        </p:sp>
      </p:grpSp>
      <p:cxnSp>
        <p:nvCxnSpPr>
          <p:cNvPr id="55" name="Straight Arrow Connector 23">
            <a:extLst>
              <a:ext uri="{FF2B5EF4-FFF2-40B4-BE49-F238E27FC236}">
                <a16:creationId xmlns:a16="http://schemas.microsoft.com/office/drawing/2014/main" id="{2FF75321-89D7-4A31-8DBE-2E2AF9FD612F}"/>
              </a:ext>
            </a:extLst>
          </p:cNvPr>
          <p:cNvCxnSpPr/>
          <p:nvPr/>
        </p:nvCxnSpPr>
        <p:spPr bwMode="auto">
          <a:xfrm>
            <a:off x="6119316" y="2869241"/>
            <a:ext cx="0" cy="246511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56" name="Group 24">
            <a:extLst>
              <a:ext uri="{FF2B5EF4-FFF2-40B4-BE49-F238E27FC236}">
                <a16:creationId xmlns:a16="http://schemas.microsoft.com/office/drawing/2014/main" id="{1F5D0DDE-AEEA-4E90-9BEF-B654E6532117}"/>
              </a:ext>
            </a:extLst>
          </p:cNvPr>
          <p:cNvGrpSpPr/>
          <p:nvPr/>
        </p:nvGrpSpPr>
        <p:grpSpPr>
          <a:xfrm>
            <a:off x="5293779" y="5038143"/>
            <a:ext cx="1662315" cy="896675"/>
            <a:chOff x="715944" y="3850709"/>
            <a:chExt cx="1170820" cy="611760"/>
          </a:xfrm>
        </p:grpSpPr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D62891D0-4380-41DF-950E-3908B0F8A5B1}"/>
                </a:ext>
              </a:extLst>
            </p:cNvPr>
            <p:cNvSpPr/>
            <p:nvPr/>
          </p:nvSpPr>
          <p:spPr bwMode="auto">
            <a:xfrm>
              <a:off x="1053919" y="3850709"/>
              <a:ext cx="148854" cy="135129"/>
            </a:xfrm>
            <a:prstGeom prst="ellips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8" name="Kreis 8">
              <a:extLst>
                <a:ext uri="{FF2B5EF4-FFF2-40B4-BE49-F238E27FC236}">
                  <a16:creationId xmlns:a16="http://schemas.microsoft.com/office/drawing/2014/main" id="{824E239B-C407-4760-AF5D-672280D0A625}"/>
                </a:ext>
              </a:extLst>
            </p:cNvPr>
            <p:cNvSpPr/>
            <p:nvPr/>
          </p:nvSpPr>
          <p:spPr bwMode="auto">
            <a:xfrm>
              <a:off x="992066" y="3985838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59" name="Ellipse 9">
              <a:extLst>
                <a:ext uri="{FF2B5EF4-FFF2-40B4-BE49-F238E27FC236}">
                  <a16:creationId xmlns:a16="http://schemas.microsoft.com/office/drawing/2014/main" id="{5D76093C-C938-40FF-B573-CD3DD24DD781}"/>
                </a:ext>
              </a:extLst>
            </p:cNvPr>
            <p:cNvSpPr/>
            <p:nvPr/>
          </p:nvSpPr>
          <p:spPr bwMode="auto">
            <a:xfrm>
              <a:off x="1363208" y="3850709"/>
              <a:ext cx="148854" cy="135129"/>
            </a:xfrm>
            <a:prstGeom prst="ellipse">
              <a:avLst/>
            </a:pr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60" name="Kreis 8">
              <a:extLst>
                <a:ext uri="{FF2B5EF4-FFF2-40B4-BE49-F238E27FC236}">
                  <a16:creationId xmlns:a16="http://schemas.microsoft.com/office/drawing/2014/main" id="{1D34E188-149C-4468-B82E-5F452DF28D84}"/>
                </a:ext>
              </a:extLst>
            </p:cNvPr>
            <p:cNvSpPr/>
            <p:nvPr/>
          </p:nvSpPr>
          <p:spPr bwMode="auto">
            <a:xfrm>
              <a:off x="1301355" y="3985838"/>
              <a:ext cx="272559" cy="130437"/>
            </a:xfrm>
            <a:custGeom>
              <a:avLst/>
              <a:gdLst/>
              <a:ahLst/>
              <a:cxnLst/>
              <a:rect l="l" t="t" r="r" b="b"/>
              <a:pathLst>
                <a:path w="659253" h="347501">
                  <a:moveTo>
                    <a:pt x="194601" y="0"/>
                  </a:moveTo>
                  <a:cubicBezTo>
                    <a:pt x="232765" y="32538"/>
                    <a:pt x="282424" y="51587"/>
                    <a:pt x="336545" y="51587"/>
                  </a:cubicBezTo>
                  <a:cubicBezTo>
                    <a:pt x="388019" y="51587"/>
                    <a:pt x="435456" y="34356"/>
                    <a:pt x="472828" y="4657"/>
                  </a:cubicBezTo>
                  <a:cubicBezTo>
                    <a:pt x="583315" y="65446"/>
                    <a:pt x="659017" y="195929"/>
                    <a:pt x="659253" y="346805"/>
                  </a:cubicBezTo>
                  <a:lnTo>
                    <a:pt x="329603" y="347501"/>
                  </a:lnTo>
                  <a:lnTo>
                    <a:pt x="0" y="340954"/>
                  </a:lnTo>
                  <a:cubicBezTo>
                    <a:pt x="2256" y="188331"/>
                    <a:pt x="81449" y="58036"/>
                    <a:pt x="194601" y="0"/>
                  </a:cubicBezTo>
                  <a:close/>
                </a:path>
              </a:pathLst>
            </a:custGeom>
            <a:solidFill>
              <a:srgbClr val="70AD47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0" spcFirstLastPara="0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defRPr/>
              </a:pPr>
              <a:endParaRPr lang="en-US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endParaRPr>
            </a:p>
          </p:txBody>
        </p:sp>
        <p:sp>
          <p:nvSpPr>
            <p:cNvPr id="61" name="TextBox 13">
              <a:extLst>
                <a:ext uri="{FF2B5EF4-FFF2-40B4-BE49-F238E27FC236}">
                  <a16:creationId xmlns:a16="http://schemas.microsoft.com/office/drawing/2014/main" id="{CC300ACC-61D8-4CD7-A0F7-2B1600ABA82D}"/>
                </a:ext>
              </a:extLst>
            </p:cNvPr>
            <p:cNvSpPr txBox="1"/>
            <p:nvPr/>
          </p:nvSpPr>
          <p:spPr>
            <a:xfrm>
              <a:off x="715944" y="4127374"/>
              <a:ext cx="1170820" cy="3350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3429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Arial" panose="020B0604020202020204" pitchFamily="34" charset="0"/>
                </a:rPr>
                <a:t>Software Architects</a:t>
              </a:r>
            </a:p>
            <a:p>
              <a:pPr algn="ctr" defTabSz="342900" fontAlgn="auto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Arial" panose="020B0604020202020204" pitchFamily="34" charset="0"/>
                </a:rPr>
                <a:t>Software Developers</a:t>
              </a:r>
            </a:p>
          </p:txBody>
        </p:sp>
      </p:grpSp>
      <p:sp>
        <p:nvSpPr>
          <p:cNvPr id="62" name="Rectangle 27">
            <a:extLst>
              <a:ext uri="{FF2B5EF4-FFF2-40B4-BE49-F238E27FC236}">
                <a16:creationId xmlns:a16="http://schemas.microsoft.com/office/drawing/2014/main" id="{0E084171-C9AA-488F-A1BA-F2FB021FB7C7}"/>
              </a:ext>
            </a:extLst>
          </p:cNvPr>
          <p:cNvSpPr/>
          <p:nvPr/>
        </p:nvSpPr>
        <p:spPr bwMode="auto">
          <a:xfrm>
            <a:off x="5188273" y="4839587"/>
            <a:ext cx="1925474" cy="1251847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800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63" name="Straight Arrow Connector 37">
            <a:extLst>
              <a:ext uri="{FF2B5EF4-FFF2-40B4-BE49-F238E27FC236}">
                <a16:creationId xmlns:a16="http://schemas.microsoft.com/office/drawing/2014/main" id="{8067A59B-BBA3-46D1-B83F-210439EA304E}"/>
              </a:ext>
            </a:extLst>
          </p:cNvPr>
          <p:cNvCxnSpPr>
            <a:cxnSpLocks/>
            <a:stCxn id="62" idx="0"/>
            <a:endCxn id="53" idx="2"/>
          </p:cNvCxnSpPr>
          <p:nvPr/>
        </p:nvCxnSpPr>
        <p:spPr bwMode="auto">
          <a:xfrm flipH="1" flipV="1">
            <a:off x="6150339" y="3985399"/>
            <a:ext cx="671" cy="85418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Textfeld 40">
            <a:extLst>
              <a:ext uri="{FF2B5EF4-FFF2-40B4-BE49-F238E27FC236}">
                <a16:creationId xmlns:a16="http://schemas.microsoft.com/office/drawing/2014/main" id="{7BA33856-7045-474A-82C2-BD85C5185E46}"/>
              </a:ext>
            </a:extLst>
          </p:cNvPr>
          <p:cNvSpPr txBox="1"/>
          <p:nvPr/>
        </p:nvSpPr>
        <p:spPr>
          <a:xfrm>
            <a:off x="6523616" y="2681167"/>
            <a:ext cx="2122969" cy="4210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b="1" dirty="0">
                <a:latin typeface="+mn-lt"/>
              </a:rPr>
              <a:t>Create new issue</a:t>
            </a:r>
            <a:br>
              <a:rPr lang="en-US" sz="1200" b="1" dirty="0">
                <a:latin typeface="+mn-lt"/>
              </a:rPr>
            </a:br>
            <a:r>
              <a:rPr lang="en-US" sz="1200" b="1" dirty="0">
                <a:latin typeface="+mn-lt"/>
              </a:rPr>
              <a:t>(incl. design task)</a:t>
            </a:r>
          </a:p>
        </p:txBody>
      </p:sp>
      <p:sp>
        <p:nvSpPr>
          <p:cNvPr id="65" name="TextBox 35">
            <a:extLst>
              <a:ext uri="{FF2B5EF4-FFF2-40B4-BE49-F238E27FC236}">
                <a16:creationId xmlns:a16="http://schemas.microsoft.com/office/drawing/2014/main" id="{3B89EFDC-A012-4A9B-BA39-705599AE501C}"/>
              </a:ext>
            </a:extLst>
          </p:cNvPr>
          <p:cNvSpPr txBox="1"/>
          <p:nvPr/>
        </p:nvSpPr>
        <p:spPr>
          <a:xfrm>
            <a:off x="6248534" y="4190147"/>
            <a:ext cx="420308" cy="5539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rgbClr val="FF0000"/>
                </a:solidFill>
                <a:latin typeface="Arial" pitchFamily="34" charset="0"/>
              </a:rPr>
              <a:t>?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ED33606C-3430-48E6-A85A-E08C1584F606}"/>
              </a:ext>
            </a:extLst>
          </p:cNvPr>
          <p:cNvSpPr txBox="1"/>
          <p:nvPr/>
        </p:nvSpPr>
        <p:spPr>
          <a:xfrm>
            <a:off x="6637413" y="4370645"/>
            <a:ext cx="2122972" cy="1930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200" b="1">
                <a:latin typeface="+mn-lt"/>
              </a:rPr>
              <a:t>Who should be assigned?</a:t>
            </a:r>
          </a:p>
        </p:txBody>
      </p:sp>
    </p:spTree>
    <p:extLst>
      <p:ext uri="{BB962C8B-B14F-4D97-AF65-F5344CB8AC3E}">
        <p14:creationId xmlns:p14="http://schemas.microsoft.com/office/powerpoint/2010/main" val="1030812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80F063C7-E8BE-4C26-ACBD-DAD66EF07A85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8121908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think-cell Folie" r:id="rId6" imgW="395" imgH="396" progId="TCLayout.ActiveDocument.1">
                  <p:embed/>
                </p:oleObj>
              </mc:Choice>
              <mc:Fallback>
                <p:oleObj name="think-cell Folie" r:id="rId6" imgW="395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80F063C7-E8BE-4C26-ACBD-DAD66EF07A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 hidden="1">
            <a:extLst>
              <a:ext uri="{FF2B5EF4-FFF2-40B4-BE49-F238E27FC236}">
                <a16:creationId xmlns:a16="http://schemas.microsoft.com/office/drawing/2014/main" id="{9609BFBD-8EAB-49D9-A7F5-19685AF00D14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984885"/>
          </a:xfrm>
        </p:spPr>
        <p:txBody>
          <a:bodyPr/>
          <a:lstStyle/>
          <a:p>
            <a:r>
              <a:rPr lang="en-US" sz="3200" b="1" noProof="0" dirty="0">
                <a:solidFill>
                  <a:srgbClr val="0065BD"/>
                </a:solidFill>
              </a:rPr>
              <a:t>1. Introduction</a:t>
            </a:r>
            <a:br>
              <a:rPr lang="en-US" sz="3200" noProof="0" dirty="0">
                <a:solidFill>
                  <a:srgbClr val="0065BD"/>
                </a:solidFill>
              </a:rPr>
            </a:br>
            <a:r>
              <a:rPr lang="en-US" sz="3200" noProof="0" dirty="0">
                <a:solidFill>
                  <a:srgbClr val="0065BD"/>
                </a:solidFill>
              </a:rPr>
              <a:t>Problem areas</a:t>
            </a:r>
            <a:endParaRPr lang="en-US" sz="1350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090" y="1907177"/>
            <a:ext cx="8508999" cy="4554584"/>
          </a:xfrm>
        </p:spPr>
        <p:txBody>
          <a:bodyPr>
            <a:normAutofit/>
          </a:bodyPr>
          <a:lstStyle/>
          <a:p>
            <a:r>
              <a:rPr lang="en-US" b="1" noProof="0" dirty="0"/>
              <a:t>How are design decisions made?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Individual or Group-Decision Making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Naturalistic Decision Making, Rational Decision Making or Bounded Rational Decision Making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Underlying process in context of design?</a:t>
            </a:r>
          </a:p>
          <a:p>
            <a:endParaRPr lang="en-US" b="1" noProof="0" dirty="0"/>
          </a:p>
          <a:p>
            <a:r>
              <a:rPr lang="en-US" b="1" noProof="0" dirty="0"/>
              <a:t>Who makes design decisions?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Which people are involved?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Exist specific roles for decision makers?</a:t>
            </a:r>
          </a:p>
          <a:p>
            <a:pPr lvl="1" indent="0">
              <a:buNone/>
            </a:pPr>
            <a:endParaRPr lang="en-US" b="1" noProof="0" dirty="0"/>
          </a:p>
          <a:p>
            <a:r>
              <a:rPr lang="en-US" b="1" noProof="0" dirty="0"/>
              <a:t>How are information accessed?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Who has expertise in what?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Is knowledge about possible solutions tacit or explicit?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lvl="1" indent="0">
              <a:buNone/>
            </a:pPr>
            <a:r>
              <a:rPr lang="en-US" noProof="0" dirty="0"/>
              <a:t>…</a:t>
            </a:r>
          </a:p>
          <a:p>
            <a:pPr marL="461963" lvl="1" indent="-285750">
              <a:buFont typeface="Arial" panose="020B0604020202020204" pitchFamily="34" charset="0"/>
              <a:buChar char="•"/>
            </a:pPr>
            <a:endParaRPr lang="en-US" noProof="0" dirty="0">
              <a:solidFill>
                <a:srgbClr val="003359"/>
              </a:solidFill>
            </a:endParaRPr>
          </a:p>
          <a:p>
            <a:pPr marL="461963" lvl="1" indent="-285750">
              <a:buFont typeface="Arial" panose="020B0604020202020204" pitchFamily="34" charset="0"/>
              <a:buChar char="•"/>
            </a:pPr>
            <a:endParaRPr lang="en-US" b="1" noProof="0" dirty="0">
              <a:solidFill>
                <a:srgbClr val="003359"/>
              </a:solidFill>
            </a:endParaRPr>
          </a:p>
          <a:p>
            <a:pPr marL="461963" lvl="1" indent="-285750">
              <a:buFont typeface="Arial" panose="020B0604020202020204" pitchFamily="34" charset="0"/>
              <a:buChar char="•"/>
            </a:pPr>
            <a:endParaRPr lang="en-US" b="1" noProof="0" dirty="0">
              <a:solidFill>
                <a:srgbClr val="003359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noProof="0" dirty="0">
              <a:solidFill>
                <a:srgbClr val="FF0000"/>
              </a:solidFill>
            </a:endParaRPr>
          </a:p>
          <a:p>
            <a:endParaRPr lang="en-US" b="1" noProof="0" dirty="0">
              <a:solidFill>
                <a:srgbClr val="FF0000"/>
              </a:solidFill>
            </a:endParaRPr>
          </a:p>
        </p:txBody>
      </p: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60E0948B-E186-4AE8-A7C8-4D714B0827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</p:spTree>
    <p:extLst>
      <p:ext uri="{BB962C8B-B14F-4D97-AF65-F5344CB8AC3E}">
        <p14:creationId xmlns:p14="http://schemas.microsoft.com/office/powerpoint/2010/main" val="2021923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BA6652B3-71AD-4293-9209-1A5482BE711A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2726436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think-cell Folie" r:id="rId6" imgW="395" imgH="396" progId="TCLayout.ActiveDocument.1">
                  <p:embed/>
                </p:oleObj>
              </mc:Choice>
              <mc:Fallback>
                <p:oleObj name="think-cell Folie" r:id="rId6" imgW="395" imgH="39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BA6652B3-71AD-4293-9209-1A5482BE71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>
            <a:extLst>
              <a:ext uri="{FF2B5EF4-FFF2-40B4-BE49-F238E27FC236}">
                <a16:creationId xmlns:a16="http://schemas.microsoft.com/office/drawing/2014/main" id="{A412107E-06D9-467A-8B44-DFDFA45A87F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984885"/>
          </a:xfrm>
        </p:spPr>
        <p:txBody>
          <a:bodyPr/>
          <a:lstStyle/>
          <a:p>
            <a:r>
              <a:rPr lang="en-US" sz="3200" b="1" noProof="0" dirty="0">
                <a:solidFill>
                  <a:srgbClr val="0065BD"/>
                </a:solidFill>
              </a:rPr>
              <a:t>1. Introduction</a:t>
            </a:r>
            <a:br>
              <a:rPr lang="en-US" sz="3200" noProof="0" dirty="0">
                <a:solidFill>
                  <a:srgbClr val="0065BD"/>
                </a:solidFill>
              </a:rPr>
            </a:br>
            <a:r>
              <a:rPr lang="en-US" sz="3200" noProof="0" dirty="0">
                <a:solidFill>
                  <a:srgbClr val="0065BD"/>
                </a:solidFill>
              </a:rPr>
              <a:t>Design Problems</a:t>
            </a:r>
            <a:endParaRPr lang="en-US" sz="1350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090" y="1907177"/>
            <a:ext cx="8508999" cy="4554584"/>
          </a:xfrm>
        </p:spPr>
        <p:txBody>
          <a:bodyPr>
            <a:normAutofit/>
          </a:bodyPr>
          <a:lstStyle/>
          <a:p>
            <a:endParaRPr lang="en-US" b="1" noProof="0" dirty="0"/>
          </a:p>
          <a:p>
            <a:endParaRPr lang="en-US" b="1" noProof="0" dirty="0"/>
          </a:p>
          <a:p>
            <a:endParaRPr lang="en-US" b="1" noProof="0" dirty="0"/>
          </a:p>
          <a:p>
            <a:endParaRPr lang="en-US" b="1" noProof="0" dirty="0"/>
          </a:p>
          <a:p>
            <a:r>
              <a:rPr lang="en-US" b="1" noProof="0" dirty="0"/>
              <a:t>Characteristics [2]: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noProof="0" dirty="0"/>
              <a:t>There is no definitive formulation of a wicked problem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noProof="0" dirty="0"/>
              <a:t>Wicked problems have no stopping rule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noProof="0" dirty="0"/>
              <a:t>Solutions are not true or false, but good or bad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noProof="0" dirty="0"/>
              <a:t>There is no immediate and no ultimate test of a solution to a wicked problem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noProof="0" dirty="0"/>
              <a:t>Every solution to a </a:t>
            </a:r>
            <a:r>
              <a:rPr lang="en-US" noProof="0"/>
              <a:t>wicked problem is </a:t>
            </a:r>
            <a:r>
              <a:rPr lang="en-US" noProof="0" dirty="0"/>
              <a:t>a “one-shot operation”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noProof="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noProof="0" dirty="0">
              <a:solidFill>
                <a:srgbClr val="FF0000"/>
              </a:solidFill>
            </a:endParaRPr>
          </a:p>
        </p:txBody>
      </p: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60E0948B-E186-4AE8-A7C8-4D714B0827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  <p:sp>
        <p:nvSpPr>
          <p:cNvPr id="30" name="Rektangel 30">
            <a:extLst>
              <a:ext uri="{FF2B5EF4-FFF2-40B4-BE49-F238E27FC236}">
                <a16:creationId xmlns:a16="http://schemas.microsoft.com/office/drawing/2014/main" id="{1BA10289-085C-45CE-85E7-B5EEA703F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246" y="1867988"/>
            <a:ext cx="8508999" cy="718457"/>
          </a:xfrm>
          <a:prstGeom prst="rect">
            <a:avLst/>
          </a:prstGeom>
          <a:noFill/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/>
            <a:r>
              <a:rPr lang="en-US" sz="2800" b="1" i="1" dirty="0">
                <a:solidFill>
                  <a:schemeClr val="accent1"/>
                </a:solidFill>
              </a:rPr>
              <a:t>Design problems are wicked problems [1]</a:t>
            </a:r>
          </a:p>
        </p:txBody>
      </p:sp>
      <p:sp>
        <p:nvSpPr>
          <p:cNvPr id="10" name="Rektangel 30">
            <a:extLst>
              <a:ext uri="{FF2B5EF4-FFF2-40B4-BE49-F238E27FC236}">
                <a16:creationId xmlns:a16="http://schemas.microsoft.com/office/drawing/2014/main" id="{D79F78FC-1D5E-4ED3-9837-215CCBE631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151" y="5722626"/>
            <a:ext cx="8508999" cy="496862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Reasoning and final decision must consider various options</a:t>
            </a:r>
          </a:p>
        </p:txBody>
      </p:sp>
    </p:spTree>
    <p:extLst>
      <p:ext uri="{BB962C8B-B14F-4D97-AF65-F5344CB8AC3E}">
        <p14:creationId xmlns:p14="http://schemas.microsoft.com/office/powerpoint/2010/main" val="3043709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BA6652B3-71AD-4293-9209-1A5482BE711A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19473588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think-cell Folie" r:id="rId6" imgW="395" imgH="396" progId="TCLayout.ActiveDocument.1">
                  <p:embed/>
                </p:oleObj>
              </mc:Choice>
              <mc:Fallback>
                <p:oleObj name="think-cell Folie" r:id="rId6" imgW="395" imgH="39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BA6652B3-71AD-4293-9209-1A5482BE71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>
            <a:extLst>
              <a:ext uri="{FF2B5EF4-FFF2-40B4-BE49-F238E27FC236}">
                <a16:creationId xmlns:a16="http://schemas.microsoft.com/office/drawing/2014/main" id="{A412107E-06D9-467A-8B44-DFDFA45A87F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984885"/>
          </a:xfrm>
        </p:spPr>
        <p:txBody>
          <a:bodyPr/>
          <a:lstStyle/>
          <a:p>
            <a:r>
              <a:rPr lang="en-US" sz="3200" b="1" noProof="0" dirty="0">
                <a:solidFill>
                  <a:srgbClr val="0065BD"/>
                </a:solidFill>
              </a:rPr>
              <a:t>1. Introduction</a:t>
            </a:r>
            <a:br>
              <a:rPr lang="en-US" sz="3200" noProof="0" dirty="0">
                <a:solidFill>
                  <a:srgbClr val="0065BD"/>
                </a:solidFill>
              </a:rPr>
            </a:br>
            <a:r>
              <a:rPr lang="en-US" sz="3200" noProof="0" dirty="0">
                <a:solidFill>
                  <a:srgbClr val="0065BD"/>
                </a:solidFill>
              </a:rPr>
              <a:t>Design Decisions Structure [3] [4]</a:t>
            </a:r>
            <a:endParaRPr lang="en-US" sz="1350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60E0948B-E186-4AE8-A7C8-4D714B0827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FF0E5D1C-FE58-47F7-9ABA-13F78410A3FE}"/>
              </a:ext>
            </a:extLst>
          </p:cNvPr>
          <p:cNvGrpSpPr/>
          <p:nvPr/>
        </p:nvGrpSpPr>
        <p:grpSpPr>
          <a:xfrm>
            <a:off x="1938528" y="1739466"/>
            <a:ext cx="5882369" cy="3869759"/>
            <a:chOff x="1938528" y="1739466"/>
            <a:chExt cx="5882369" cy="3869759"/>
          </a:xfrm>
        </p:grpSpPr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717B9067-F1F6-4211-8414-5335BC04E2E2}"/>
                </a:ext>
              </a:extLst>
            </p:cNvPr>
            <p:cNvSpPr/>
            <p:nvPr/>
          </p:nvSpPr>
          <p:spPr>
            <a:xfrm>
              <a:off x="2853552" y="2289695"/>
              <a:ext cx="3240000" cy="3240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 dirty="0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24DF8A80-3343-4B5A-B505-948DA032C664}"/>
                </a:ext>
              </a:extLst>
            </p:cNvPr>
            <p:cNvSpPr/>
            <p:nvPr/>
          </p:nvSpPr>
          <p:spPr>
            <a:xfrm>
              <a:off x="3020491" y="2460247"/>
              <a:ext cx="2340000" cy="2340000"/>
            </a:xfrm>
            <a:prstGeom prst="ellipse">
              <a:avLst/>
            </a:prstGeom>
            <a:solidFill>
              <a:srgbClr val="0065BD"/>
            </a:solidFill>
            <a:ln w="28575" algn="ctr">
              <a:solidFill>
                <a:srgbClr val="0065BD"/>
              </a:solidFill>
              <a:miter lim="800000"/>
              <a:headEnd/>
              <a:tailEnd/>
            </a:ln>
          </p:spPr>
          <p:txBody>
            <a:bodyPr lIns="72000" tIns="72000" rIns="72000" bIns="72000" anchor="ctr"/>
            <a:lstStyle/>
            <a:p>
              <a:pPr algn="ctr" defTabSz="457200">
                <a:lnSpc>
                  <a:spcPct val="90000"/>
                </a:lnSpc>
                <a:spcBef>
                  <a:spcPts val="400"/>
                </a:spcBef>
                <a:buClr>
                  <a:srgbClr val="E20074"/>
                </a:buClr>
              </a:pPr>
              <a:endParaRPr lang="de-DE" sz="14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050A0687-7CD6-4016-A81A-4B424C9F7239}"/>
                </a:ext>
              </a:extLst>
            </p:cNvPr>
            <p:cNvSpPr/>
            <p:nvPr/>
          </p:nvSpPr>
          <p:spPr>
            <a:xfrm>
              <a:off x="3116275" y="2576153"/>
              <a:ext cx="1404519" cy="1353312"/>
            </a:xfrm>
            <a:prstGeom prst="ellipse">
              <a:avLst/>
            </a:prstGeom>
            <a:solidFill>
              <a:schemeClr val="accent2"/>
            </a:solidFill>
            <a:ln w="28575" algn="ctr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72000" tIns="72000" rIns="72000" bIns="72000" anchor="ctr"/>
            <a:lstStyle/>
            <a:p>
              <a:pPr algn="ctr" defTabSz="457200">
                <a:lnSpc>
                  <a:spcPct val="90000"/>
                </a:lnSpc>
                <a:spcBef>
                  <a:spcPts val="400"/>
                </a:spcBef>
                <a:buClr>
                  <a:srgbClr val="E20074"/>
                </a:buClr>
              </a:pPr>
              <a:endParaRPr lang="de-DE" sz="14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82FC66C1-FB51-4706-9249-A32A1F641476}"/>
                </a:ext>
              </a:extLst>
            </p:cNvPr>
            <p:cNvSpPr txBox="1"/>
            <p:nvPr/>
          </p:nvSpPr>
          <p:spPr>
            <a:xfrm>
              <a:off x="1938528" y="1779724"/>
              <a:ext cx="2225040" cy="5614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14000"/>
                </a:lnSpc>
              </a:pPr>
              <a:r>
                <a:rPr lang="de-DE" sz="1600" dirty="0">
                  <a:latin typeface="+mn-lt"/>
                </a:rPr>
                <a:t>Software Architecture</a:t>
              </a:r>
              <a:br>
                <a:rPr lang="de-DE" sz="1600" dirty="0">
                  <a:latin typeface="+mn-lt"/>
                </a:rPr>
              </a:br>
              <a:r>
                <a:rPr lang="de-DE" sz="1600" dirty="0">
                  <a:latin typeface="+mn-lt"/>
                </a:rPr>
                <a:t>(high level)</a:t>
              </a: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9EE0A773-CD02-474D-ADBA-D37B8D7E95A0}"/>
                </a:ext>
              </a:extLst>
            </p:cNvPr>
            <p:cNvSpPr txBox="1"/>
            <p:nvPr/>
          </p:nvSpPr>
          <p:spPr>
            <a:xfrm>
              <a:off x="5108882" y="1739466"/>
              <a:ext cx="2096590" cy="5614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14000"/>
                </a:lnSpc>
              </a:pPr>
              <a:r>
                <a:rPr lang="de-DE" sz="1600" dirty="0">
                  <a:latin typeface="+mn-lt"/>
                </a:rPr>
                <a:t>Software Design</a:t>
              </a:r>
              <a:br>
                <a:rPr lang="de-DE" sz="1600" dirty="0">
                  <a:latin typeface="+mn-lt"/>
                </a:rPr>
              </a:br>
              <a:r>
                <a:rPr lang="de-DE" sz="1600" dirty="0">
                  <a:latin typeface="+mn-lt"/>
                </a:rPr>
                <a:t>(medium level)</a:t>
              </a: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14D0611B-68CC-46A4-8459-EF02F5CD9EA9}"/>
                </a:ext>
              </a:extLst>
            </p:cNvPr>
            <p:cNvSpPr txBox="1"/>
            <p:nvPr/>
          </p:nvSpPr>
          <p:spPr>
            <a:xfrm>
              <a:off x="5851557" y="5047789"/>
              <a:ext cx="1969340" cy="5614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14000"/>
                </a:lnSpc>
              </a:pPr>
              <a:r>
                <a:rPr lang="de-DE" sz="1600" dirty="0">
                  <a:latin typeface="+mn-lt"/>
                </a:rPr>
                <a:t>Code, and so on</a:t>
              </a:r>
              <a:br>
                <a:rPr lang="de-DE" sz="1600" dirty="0">
                  <a:latin typeface="+mn-lt"/>
                </a:rPr>
              </a:br>
              <a:r>
                <a:rPr lang="de-DE" sz="1600" dirty="0">
                  <a:latin typeface="+mn-lt"/>
                </a:rPr>
                <a:t>(low level)</a:t>
              </a:r>
            </a:p>
          </p:txBody>
        </p:sp>
        <p:cxnSp>
          <p:nvCxnSpPr>
            <p:cNvPr id="18" name="Gerader Verbinder 17">
              <a:extLst>
                <a:ext uri="{FF2B5EF4-FFF2-40B4-BE49-F238E27FC236}">
                  <a16:creationId xmlns:a16="http://schemas.microsoft.com/office/drawing/2014/main" id="{3CB08651-1AB5-45F9-A609-95C389C22E33}"/>
                </a:ext>
              </a:extLst>
            </p:cNvPr>
            <p:cNvCxnSpPr>
              <a:cxnSpLocks/>
              <a:endCxn id="21" idx="2"/>
            </p:cNvCxnSpPr>
            <p:nvPr/>
          </p:nvCxnSpPr>
          <p:spPr>
            <a:xfrm flipV="1">
              <a:off x="4980434" y="2300902"/>
              <a:ext cx="1176743" cy="95436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r Verbinder 24">
              <a:extLst>
                <a:ext uri="{FF2B5EF4-FFF2-40B4-BE49-F238E27FC236}">
                  <a16:creationId xmlns:a16="http://schemas.microsoft.com/office/drawing/2014/main" id="{80325F2D-8DE1-4345-881F-9AC035C032C8}"/>
                </a:ext>
              </a:extLst>
            </p:cNvPr>
            <p:cNvCxnSpPr>
              <a:cxnSpLocks/>
              <a:endCxn id="20" idx="2"/>
            </p:cNvCxnSpPr>
            <p:nvPr/>
          </p:nvCxnSpPr>
          <p:spPr>
            <a:xfrm flipH="1" flipV="1">
              <a:off x="3051048" y="2341160"/>
              <a:ext cx="504139" cy="64344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r Verbinder 35">
              <a:extLst>
                <a:ext uri="{FF2B5EF4-FFF2-40B4-BE49-F238E27FC236}">
                  <a16:creationId xmlns:a16="http://schemas.microsoft.com/office/drawing/2014/main" id="{4439E8FF-21A3-4F71-8418-F9ED327D6D70}"/>
                </a:ext>
              </a:extLst>
            </p:cNvPr>
            <p:cNvCxnSpPr>
              <a:cxnSpLocks/>
              <a:stCxn id="22" idx="0"/>
            </p:cNvCxnSpPr>
            <p:nvPr/>
          </p:nvCxnSpPr>
          <p:spPr>
            <a:xfrm flipH="1" flipV="1">
              <a:off x="5410055" y="4542741"/>
              <a:ext cx="1426172" cy="50504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Rektangel 30">
            <a:extLst>
              <a:ext uri="{FF2B5EF4-FFF2-40B4-BE49-F238E27FC236}">
                <a16:creationId xmlns:a16="http://schemas.microsoft.com/office/drawing/2014/main" id="{E420C45D-6A52-4F7A-9D0C-F74D7FF420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151" y="5722626"/>
            <a:ext cx="8508999" cy="496862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Software architecture and software </a:t>
            </a:r>
            <a:r>
              <a:rPr lang="en-US" b="1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design decisions </a:t>
            </a:r>
            <a:r>
              <a:rPr lang="en-US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are in focus</a:t>
            </a:r>
          </a:p>
        </p:txBody>
      </p:sp>
    </p:spTree>
    <p:extLst>
      <p:ext uri="{BB962C8B-B14F-4D97-AF65-F5344CB8AC3E}">
        <p14:creationId xmlns:p14="http://schemas.microsoft.com/office/powerpoint/2010/main" val="2333211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BA6652B3-71AD-4293-9209-1A5482BE711A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3173255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think-cell Folie" r:id="rId6" imgW="395" imgH="396" progId="TCLayout.ActiveDocument.1">
                  <p:embed/>
                </p:oleObj>
              </mc:Choice>
              <mc:Fallback>
                <p:oleObj name="think-cell Folie" r:id="rId6" imgW="395" imgH="39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BA6652B3-71AD-4293-9209-1A5482BE71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>
            <a:extLst>
              <a:ext uri="{FF2B5EF4-FFF2-40B4-BE49-F238E27FC236}">
                <a16:creationId xmlns:a16="http://schemas.microsoft.com/office/drawing/2014/main" id="{A412107E-06D9-467A-8B44-DFDFA45A87F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984885"/>
          </a:xfrm>
        </p:spPr>
        <p:txBody>
          <a:bodyPr/>
          <a:lstStyle/>
          <a:p>
            <a:r>
              <a:rPr lang="en-US" sz="3200" b="1" noProof="0" dirty="0">
                <a:solidFill>
                  <a:srgbClr val="0065BD"/>
                </a:solidFill>
              </a:rPr>
              <a:t>1. Introduction</a:t>
            </a:r>
            <a:br>
              <a:rPr lang="en-US" sz="3200" noProof="0" dirty="0">
                <a:solidFill>
                  <a:srgbClr val="0065BD"/>
                </a:solidFill>
              </a:rPr>
            </a:br>
            <a:r>
              <a:rPr lang="en-US" sz="3200" noProof="0" dirty="0">
                <a:solidFill>
                  <a:srgbClr val="0065BD"/>
                </a:solidFill>
              </a:rPr>
              <a:t>Decision Making Process</a:t>
            </a:r>
            <a:endParaRPr lang="en-US" sz="1350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60E0948B-E186-4AE8-A7C8-4D714B0827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327FF3D0-2EBE-4041-B8F1-CEC441099170}"/>
              </a:ext>
            </a:extLst>
          </p:cNvPr>
          <p:cNvSpPr/>
          <p:nvPr/>
        </p:nvSpPr>
        <p:spPr>
          <a:xfrm>
            <a:off x="311151" y="2038350"/>
            <a:ext cx="4133850" cy="33406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9EA9C0EA-8DF8-4483-9E70-34BC57F67314}"/>
              </a:ext>
            </a:extLst>
          </p:cNvPr>
          <p:cNvSpPr txBox="1"/>
          <p:nvPr/>
        </p:nvSpPr>
        <p:spPr>
          <a:xfrm>
            <a:off x="328245" y="1691640"/>
            <a:ext cx="4133849" cy="2807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600" dirty="0">
                <a:solidFill>
                  <a:schemeClr val="tx2"/>
                </a:solidFill>
                <a:latin typeface="+mn-lt"/>
              </a:rPr>
              <a:t>Rational </a:t>
            </a:r>
            <a:r>
              <a:rPr lang="de-DE" sz="1600" dirty="0" err="1">
                <a:solidFill>
                  <a:schemeClr val="tx2"/>
                </a:solidFill>
                <a:latin typeface="+mn-lt"/>
              </a:rPr>
              <a:t>Decision</a:t>
            </a:r>
            <a:r>
              <a:rPr lang="de-DE" sz="1600" dirty="0">
                <a:solidFill>
                  <a:schemeClr val="tx2"/>
                </a:solidFill>
                <a:latin typeface="+mn-lt"/>
              </a:rPr>
              <a:t> Making [5]</a:t>
            </a: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8EA8CFB9-9899-4CDF-BD04-596CCE47AFAF}"/>
              </a:ext>
            </a:extLst>
          </p:cNvPr>
          <p:cNvSpPr/>
          <p:nvPr/>
        </p:nvSpPr>
        <p:spPr>
          <a:xfrm>
            <a:off x="4686300" y="2035352"/>
            <a:ext cx="4133850" cy="33406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2DA83207-761E-41BE-B228-373A4C6DE56B}"/>
              </a:ext>
            </a:extLst>
          </p:cNvPr>
          <p:cNvSpPr txBox="1"/>
          <p:nvPr/>
        </p:nvSpPr>
        <p:spPr>
          <a:xfrm>
            <a:off x="4661650" y="1696733"/>
            <a:ext cx="4133849" cy="2807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600" dirty="0" err="1">
                <a:solidFill>
                  <a:schemeClr val="tx2"/>
                </a:solidFill>
                <a:latin typeface="+mn-lt"/>
              </a:rPr>
              <a:t>Naturalistic</a:t>
            </a:r>
            <a:r>
              <a:rPr lang="de-DE" sz="1600" dirty="0">
                <a:solidFill>
                  <a:schemeClr val="tx2"/>
                </a:solidFill>
                <a:latin typeface="+mn-lt"/>
              </a:rPr>
              <a:t> </a:t>
            </a:r>
            <a:r>
              <a:rPr lang="de-DE" sz="1600" dirty="0" err="1">
                <a:solidFill>
                  <a:schemeClr val="tx2"/>
                </a:solidFill>
                <a:latin typeface="+mn-lt"/>
              </a:rPr>
              <a:t>Decision</a:t>
            </a:r>
            <a:r>
              <a:rPr lang="de-DE" sz="1600" dirty="0">
                <a:solidFill>
                  <a:schemeClr val="tx2"/>
                </a:solidFill>
                <a:latin typeface="+mn-lt"/>
              </a:rPr>
              <a:t> Making [6]</a:t>
            </a:r>
          </a:p>
        </p:txBody>
      </p:sp>
      <p:sp>
        <p:nvSpPr>
          <p:cNvPr id="58" name="Rektangel 30">
            <a:extLst>
              <a:ext uri="{FF2B5EF4-FFF2-40B4-BE49-F238E27FC236}">
                <a16:creationId xmlns:a16="http://schemas.microsoft.com/office/drawing/2014/main" id="{7441C104-D923-41EA-95EE-63CE2DAE22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3352" y="2215698"/>
            <a:ext cx="2132216" cy="382178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Experience the situation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0555685B-AC18-44F2-8A21-0F86E6058322}"/>
              </a:ext>
            </a:extLst>
          </p:cNvPr>
          <p:cNvCxnSpPr>
            <a:cxnSpLocks/>
            <a:stCxn id="58" idx="2"/>
            <a:endCxn id="59" idx="0"/>
          </p:cNvCxnSpPr>
          <p:nvPr/>
        </p:nvCxnSpPr>
        <p:spPr>
          <a:xfrm>
            <a:off x="6429460" y="2597876"/>
            <a:ext cx="0" cy="245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ktangel 30">
            <a:extLst>
              <a:ext uri="{FF2B5EF4-FFF2-40B4-BE49-F238E27FC236}">
                <a16:creationId xmlns:a16="http://schemas.microsoft.com/office/drawing/2014/main" id="{6F619BA6-F395-4F49-8CF9-F449881585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3352" y="2843439"/>
            <a:ext cx="2132216" cy="382178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Select possible solution</a:t>
            </a:r>
          </a:p>
        </p:txBody>
      </p:sp>
      <p:sp>
        <p:nvSpPr>
          <p:cNvPr id="60" name="Rektangel 30">
            <a:extLst>
              <a:ext uri="{FF2B5EF4-FFF2-40B4-BE49-F238E27FC236}">
                <a16:creationId xmlns:a16="http://schemas.microsoft.com/office/drawing/2014/main" id="{CA0FD01D-B77C-4B7C-8067-426E28BEA3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3352" y="3592877"/>
            <a:ext cx="2132216" cy="476846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Heuristic (e.g. Story Telling)</a:t>
            </a:r>
          </a:p>
        </p:txBody>
      </p: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4528D9EF-C0BB-4F66-8431-AA2C87D573EF}"/>
              </a:ext>
            </a:extLst>
          </p:cNvPr>
          <p:cNvCxnSpPr>
            <a:cxnSpLocks/>
            <a:stCxn id="59" idx="2"/>
            <a:endCxn id="60" idx="0"/>
          </p:cNvCxnSpPr>
          <p:nvPr/>
        </p:nvCxnSpPr>
        <p:spPr>
          <a:xfrm>
            <a:off x="6429460" y="3225617"/>
            <a:ext cx="0" cy="3672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ktangel 30">
            <a:extLst>
              <a:ext uri="{FF2B5EF4-FFF2-40B4-BE49-F238E27FC236}">
                <a16:creationId xmlns:a16="http://schemas.microsoft.com/office/drawing/2014/main" id="{6E223178-9895-496F-BB24-512DBBE676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9946" y="4737651"/>
            <a:ext cx="2132216" cy="381600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Act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B1A6DC21-DC46-4FDA-B08D-A80A015300D5}"/>
              </a:ext>
            </a:extLst>
          </p:cNvPr>
          <p:cNvCxnSpPr>
            <a:cxnSpLocks/>
            <a:stCxn id="60" idx="2"/>
            <a:endCxn id="62" idx="0"/>
          </p:cNvCxnSpPr>
          <p:nvPr/>
        </p:nvCxnSpPr>
        <p:spPr>
          <a:xfrm flipH="1">
            <a:off x="6426054" y="4069723"/>
            <a:ext cx="3406" cy="6679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Verbinder: gewinkelt 71">
            <a:extLst>
              <a:ext uri="{FF2B5EF4-FFF2-40B4-BE49-F238E27FC236}">
                <a16:creationId xmlns:a16="http://schemas.microsoft.com/office/drawing/2014/main" id="{7A44C5AB-6505-4DE2-97CB-598AC9431691}"/>
              </a:ext>
            </a:extLst>
          </p:cNvPr>
          <p:cNvCxnSpPr>
            <a:cxnSpLocks/>
            <a:endCxn id="59" idx="1"/>
          </p:cNvCxnSpPr>
          <p:nvPr/>
        </p:nvCxnSpPr>
        <p:spPr>
          <a:xfrm rot="16200000" flipV="1">
            <a:off x="5295784" y="3102096"/>
            <a:ext cx="1197838" cy="1062702"/>
          </a:xfrm>
          <a:prstGeom prst="bentConnector4">
            <a:avLst>
              <a:gd name="adj1" fmla="val -2824"/>
              <a:gd name="adj2" fmla="val 12151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feld 75">
            <a:extLst>
              <a:ext uri="{FF2B5EF4-FFF2-40B4-BE49-F238E27FC236}">
                <a16:creationId xmlns:a16="http://schemas.microsoft.com/office/drawing/2014/main" id="{5214DA13-91C0-4827-8CD8-4C2459FAA8D2}"/>
              </a:ext>
            </a:extLst>
          </p:cNvPr>
          <p:cNvSpPr txBox="1"/>
          <p:nvPr/>
        </p:nvSpPr>
        <p:spPr>
          <a:xfrm>
            <a:off x="4844523" y="2720657"/>
            <a:ext cx="434414" cy="19300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200" dirty="0" err="1">
                <a:latin typeface="+mn-lt"/>
              </a:rPr>
              <a:t>Reject</a:t>
            </a:r>
            <a:endParaRPr lang="de-DE" sz="1200" dirty="0">
              <a:latin typeface="+mn-lt"/>
            </a:endParaRP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C1C68A55-CBE7-4F6C-AA60-EB5EBD234C65}"/>
              </a:ext>
            </a:extLst>
          </p:cNvPr>
          <p:cNvSpPr txBox="1"/>
          <p:nvPr/>
        </p:nvSpPr>
        <p:spPr>
          <a:xfrm>
            <a:off x="6526397" y="4372837"/>
            <a:ext cx="469680" cy="19300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200" dirty="0" err="1">
                <a:latin typeface="+mn-lt"/>
              </a:rPr>
              <a:t>Accept</a:t>
            </a:r>
            <a:endParaRPr lang="de-DE" sz="1200" dirty="0">
              <a:latin typeface="+mn-lt"/>
            </a:endParaRP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0E88DB26-AB38-42DE-8F97-C3840FF9011D}"/>
              </a:ext>
            </a:extLst>
          </p:cNvPr>
          <p:cNvSpPr txBox="1"/>
          <p:nvPr/>
        </p:nvSpPr>
        <p:spPr>
          <a:xfrm>
            <a:off x="7651262" y="3391520"/>
            <a:ext cx="1723354" cy="1035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200" dirty="0">
                <a:latin typeface="+mn-lt"/>
              </a:rPr>
              <a:t>Goals</a:t>
            </a:r>
            <a:br>
              <a:rPr lang="de-DE" sz="1200" dirty="0">
                <a:latin typeface="+mn-lt"/>
              </a:rPr>
            </a:br>
            <a:r>
              <a:rPr lang="de-DE" sz="1200" dirty="0" err="1">
                <a:latin typeface="+mn-lt"/>
              </a:rPr>
              <a:t>Expecations</a:t>
            </a:r>
            <a:br>
              <a:rPr lang="de-DE" sz="1200" dirty="0">
                <a:latin typeface="+mn-lt"/>
              </a:rPr>
            </a:br>
            <a:r>
              <a:rPr lang="de-DE" sz="1200" dirty="0" err="1">
                <a:latin typeface="+mn-lt"/>
              </a:rPr>
              <a:t>Cues</a:t>
            </a:r>
            <a:br>
              <a:rPr lang="de-DE" sz="1200" dirty="0">
                <a:latin typeface="+mn-lt"/>
              </a:rPr>
            </a:br>
            <a:r>
              <a:rPr lang="de-DE" sz="1200" dirty="0" err="1">
                <a:latin typeface="+mn-lt"/>
              </a:rPr>
              <a:t>Past</a:t>
            </a:r>
            <a:r>
              <a:rPr lang="de-DE" sz="1200" dirty="0">
                <a:latin typeface="+mn-lt"/>
              </a:rPr>
              <a:t> Experience</a:t>
            </a:r>
          </a:p>
          <a:p>
            <a:pPr>
              <a:lnSpc>
                <a:spcPct val="114000"/>
              </a:lnSpc>
            </a:pPr>
            <a:r>
              <a:rPr lang="de-DE" sz="1200" dirty="0">
                <a:latin typeface="+mn-lt"/>
              </a:rPr>
              <a:t>…</a:t>
            </a:r>
          </a:p>
        </p:txBody>
      </p:sp>
      <p:sp>
        <p:nvSpPr>
          <p:cNvPr id="83" name="Rektangel 30">
            <a:extLst>
              <a:ext uri="{FF2B5EF4-FFF2-40B4-BE49-F238E27FC236}">
                <a16:creationId xmlns:a16="http://schemas.microsoft.com/office/drawing/2014/main" id="{BD3A277C-E517-406F-82E8-5D00FDCCD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4818" y="2139979"/>
            <a:ext cx="2132216" cy="381600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Identify problem</a:t>
            </a:r>
          </a:p>
        </p:txBody>
      </p:sp>
      <p:cxnSp>
        <p:nvCxnSpPr>
          <p:cNvPr id="84" name="Gerade Verbindung mit Pfeil 83">
            <a:extLst>
              <a:ext uri="{FF2B5EF4-FFF2-40B4-BE49-F238E27FC236}">
                <a16:creationId xmlns:a16="http://schemas.microsoft.com/office/drawing/2014/main" id="{36CA55B6-949A-45CF-AB36-763E4F2AD854}"/>
              </a:ext>
            </a:extLst>
          </p:cNvPr>
          <p:cNvCxnSpPr>
            <a:cxnSpLocks/>
            <a:stCxn id="83" idx="2"/>
            <a:endCxn id="94" idx="0"/>
          </p:cNvCxnSpPr>
          <p:nvPr/>
        </p:nvCxnSpPr>
        <p:spPr>
          <a:xfrm>
            <a:off x="2320926" y="2521579"/>
            <a:ext cx="0" cy="2993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ktangel 30">
            <a:extLst>
              <a:ext uri="{FF2B5EF4-FFF2-40B4-BE49-F238E27FC236}">
                <a16:creationId xmlns:a16="http://schemas.microsoft.com/office/drawing/2014/main" id="{2D2A5660-F885-4457-96CB-27D279C048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4818" y="3501953"/>
            <a:ext cx="2132216" cy="381600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Analyze options</a:t>
            </a:r>
          </a:p>
        </p:txBody>
      </p:sp>
      <p:cxnSp>
        <p:nvCxnSpPr>
          <p:cNvPr id="87" name="Gerade Verbindung mit Pfeil 86">
            <a:extLst>
              <a:ext uri="{FF2B5EF4-FFF2-40B4-BE49-F238E27FC236}">
                <a16:creationId xmlns:a16="http://schemas.microsoft.com/office/drawing/2014/main" id="{F6951A74-C223-4897-BA19-F71661D722B8}"/>
              </a:ext>
            </a:extLst>
          </p:cNvPr>
          <p:cNvCxnSpPr>
            <a:cxnSpLocks/>
            <a:stCxn id="94" idx="2"/>
            <a:endCxn id="86" idx="0"/>
          </p:cNvCxnSpPr>
          <p:nvPr/>
        </p:nvCxnSpPr>
        <p:spPr>
          <a:xfrm>
            <a:off x="2320926" y="3202566"/>
            <a:ext cx="0" cy="2993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ktangel 30">
            <a:extLst>
              <a:ext uri="{FF2B5EF4-FFF2-40B4-BE49-F238E27FC236}">
                <a16:creationId xmlns:a16="http://schemas.microsoft.com/office/drawing/2014/main" id="{CDE1D8AA-4635-4F74-B531-7B2005E13A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4818" y="4182940"/>
            <a:ext cx="2132216" cy="381600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Select best option</a:t>
            </a:r>
          </a:p>
        </p:txBody>
      </p:sp>
      <p:cxnSp>
        <p:nvCxnSpPr>
          <p:cNvPr id="89" name="Gerade Verbindung mit Pfeil 88">
            <a:extLst>
              <a:ext uri="{FF2B5EF4-FFF2-40B4-BE49-F238E27FC236}">
                <a16:creationId xmlns:a16="http://schemas.microsoft.com/office/drawing/2014/main" id="{27BC55CB-8A25-4B6E-850E-D4F435945B7E}"/>
              </a:ext>
            </a:extLst>
          </p:cNvPr>
          <p:cNvCxnSpPr>
            <a:cxnSpLocks/>
            <a:stCxn id="86" idx="2"/>
            <a:endCxn id="88" idx="0"/>
          </p:cNvCxnSpPr>
          <p:nvPr/>
        </p:nvCxnSpPr>
        <p:spPr>
          <a:xfrm>
            <a:off x="2320926" y="3883553"/>
            <a:ext cx="0" cy="2993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ktangel 30">
            <a:extLst>
              <a:ext uri="{FF2B5EF4-FFF2-40B4-BE49-F238E27FC236}">
                <a16:creationId xmlns:a16="http://schemas.microsoft.com/office/drawing/2014/main" id="{AE9E20DA-A41D-42C3-8D64-211F3DFF4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4818" y="2820966"/>
            <a:ext cx="2132216" cy="381600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Generate options</a:t>
            </a:r>
          </a:p>
        </p:txBody>
      </p:sp>
      <p:sp>
        <p:nvSpPr>
          <p:cNvPr id="100" name="Rektangel 30">
            <a:extLst>
              <a:ext uri="{FF2B5EF4-FFF2-40B4-BE49-F238E27FC236}">
                <a16:creationId xmlns:a16="http://schemas.microsoft.com/office/drawing/2014/main" id="{5A6B4D49-6C83-4B5F-B796-E704199001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4818" y="4863925"/>
            <a:ext cx="2132216" cy="381600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Implement decision</a:t>
            </a:r>
          </a:p>
        </p:txBody>
      </p:sp>
      <p:cxnSp>
        <p:nvCxnSpPr>
          <p:cNvPr id="103" name="Gerade Verbindung mit Pfeil 102">
            <a:extLst>
              <a:ext uri="{FF2B5EF4-FFF2-40B4-BE49-F238E27FC236}">
                <a16:creationId xmlns:a16="http://schemas.microsoft.com/office/drawing/2014/main" id="{B79949A5-D505-4F23-AACC-70F20F913B98}"/>
              </a:ext>
            </a:extLst>
          </p:cNvPr>
          <p:cNvCxnSpPr>
            <a:cxnSpLocks/>
            <a:stCxn id="88" idx="2"/>
            <a:endCxn id="100" idx="0"/>
          </p:cNvCxnSpPr>
          <p:nvPr/>
        </p:nvCxnSpPr>
        <p:spPr>
          <a:xfrm>
            <a:off x="2320926" y="4564540"/>
            <a:ext cx="0" cy="2993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feld 114">
            <a:extLst>
              <a:ext uri="{FF2B5EF4-FFF2-40B4-BE49-F238E27FC236}">
                <a16:creationId xmlns:a16="http://schemas.microsoft.com/office/drawing/2014/main" id="{581C5451-6BB8-489F-9AFC-968EC3DB9964}"/>
              </a:ext>
            </a:extLst>
          </p:cNvPr>
          <p:cNvSpPr txBox="1"/>
          <p:nvPr/>
        </p:nvSpPr>
        <p:spPr>
          <a:xfrm>
            <a:off x="3450769" y="3484754"/>
            <a:ext cx="1723354" cy="4035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200" dirty="0">
                <a:latin typeface="+mn-lt"/>
              </a:rPr>
              <a:t>e.g. via</a:t>
            </a:r>
            <a:br>
              <a:rPr lang="de-DE" sz="1200" dirty="0">
                <a:latin typeface="+mn-lt"/>
              </a:rPr>
            </a:br>
            <a:r>
              <a:rPr lang="de-DE" sz="1200" dirty="0" err="1">
                <a:latin typeface="+mn-lt"/>
              </a:rPr>
              <a:t>utility</a:t>
            </a:r>
            <a:r>
              <a:rPr lang="de-DE" sz="1200" dirty="0">
                <a:latin typeface="+mn-lt"/>
              </a:rPr>
              <a:t> </a:t>
            </a:r>
            <a:r>
              <a:rPr lang="de-DE" sz="1200" dirty="0" err="1">
                <a:latin typeface="+mn-lt"/>
              </a:rPr>
              <a:t>function</a:t>
            </a:r>
            <a:endParaRPr lang="de-DE" sz="1200" dirty="0">
              <a:latin typeface="+mn-lt"/>
            </a:endParaRPr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28383E50-042F-4206-B511-E9E8905FE2D6}"/>
              </a:ext>
            </a:extLst>
          </p:cNvPr>
          <p:cNvSpPr txBox="1"/>
          <p:nvPr/>
        </p:nvSpPr>
        <p:spPr>
          <a:xfrm>
            <a:off x="3450769" y="2711820"/>
            <a:ext cx="1723354" cy="6315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200" dirty="0">
                <a:latin typeface="+mn-lt"/>
              </a:rPr>
              <a:t>All </a:t>
            </a:r>
            <a:r>
              <a:rPr lang="de-DE" sz="1200" i="1" dirty="0" err="1">
                <a:latin typeface="+mn-lt"/>
              </a:rPr>
              <a:t>possible</a:t>
            </a:r>
            <a:br>
              <a:rPr lang="de-DE" sz="1200" dirty="0">
                <a:latin typeface="+mn-lt"/>
              </a:rPr>
            </a:br>
            <a:r>
              <a:rPr lang="de-DE" sz="1200" dirty="0" err="1">
                <a:latin typeface="+mn-lt"/>
              </a:rPr>
              <a:t>information</a:t>
            </a:r>
            <a:br>
              <a:rPr lang="de-DE" sz="1200" dirty="0">
                <a:latin typeface="+mn-lt"/>
              </a:rPr>
            </a:br>
            <a:r>
              <a:rPr lang="de-DE" sz="1200" dirty="0" err="1">
                <a:latin typeface="+mn-lt"/>
              </a:rPr>
              <a:t>included</a:t>
            </a:r>
            <a:endParaRPr lang="de-DE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41411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BA6652B3-71AD-4293-9209-1A5482BE711A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think-cell Folie" r:id="rId6" imgW="395" imgH="396" progId="TCLayout.ActiveDocument.1">
                  <p:embed/>
                </p:oleObj>
              </mc:Choice>
              <mc:Fallback>
                <p:oleObj name="think-cell Folie" r:id="rId6" imgW="395" imgH="39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BA6652B3-71AD-4293-9209-1A5482BE71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>
            <a:extLst>
              <a:ext uri="{FF2B5EF4-FFF2-40B4-BE49-F238E27FC236}">
                <a16:creationId xmlns:a16="http://schemas.microsoft.com/office/drawing/2014/main" id="{A412107E-06D9-467A-8B44-DFDFA45A87F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984885"/>
          </a:xfrm>
        </p:spPr>
        <p:txBody>
          <a:bodyPr/>
          <a:lstStyle/>
          <a:p>
            <a:r>
              <a:rPr lang="en-US" sz="3200" b="1" noProof="0" dirty="0">
                <a:solidFill>
                  <a:srgbClr val="0065BD"/>
                </a:solidFill>
              </a:rPr>
              <a:t>1. Introduction</a:t>
            </a:r>
            <a:br>
              <a:rPr lang="en-US" sz="3200" noProof="0" dirty="0">
                <a:solidFill>
                  <a:srgbClr val="0065BD"/>
                </a:solidFill>
              </a:rPr>
            </a:br>
            <a:r>
              <a:rPr lang="en-US" sz="3200" noProof="0" dirty="0">
                <a:solidFill>
                  <a:srgbClr val="0065BD"/>
                </a:solidFill>
              </a:rPr>
              <a:t>Decision Making Process</a:t>
            </a:r>
            <a:endParaRPr lang="en-US" sz="1350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60E0948B-E186-4AE8-A7C8-4D714B0827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  <p:sp>
        <p:nvSpPr>
          <p:cNvPr id="41" name="Rektangel 30">
            <a:extLst>
              <a:ext uri="{FF2B5EF4-FFF2-40B4-BE49-F238E27FC236}">
                <a16:creationId xmlns:a16="http://schemas.microsoft.com/office/drawing/2014/main" id="{E420C45D-6A52-4F7A-9D0C-F74D7FF420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151" y="5722626"/>
            <a:ext cx="8508999" cy="496862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Designers either follow NDM or (B)RDM depending on the context [8]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327FF3D0-2EBE-4041-B8F1-CEC441099170}"/>
              </a:ext>
            </a:extLst>
          </p:cNvPr>
          <p:cNvSpPr/>
          <p:nvPr/>
        </p:nvSpPr>
        <p:spPr>
          <a:xfrm>
            <a:off x="311151" y="2038350"/>
            <a:ext cx="4133850" cy="33406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8EA8CFB9-9899-4CDF-BD04-596CCE47AFAF}"/>
              </a:ext>
            </a:extLst>
          </p:cNvPr>
          <p:cNvSpPr/>
          <p:nvPr/>
        </p:nvSpPr>
        <p:spPr>
          <a:xfrm>
            <a:off x="4686300" y="2035352"/>
            <a:ext cx="4133850" cy="33406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58" name="Rektangel 30">
            <a:extLst>
              <a:ext uri="{FF2B5EF4-FFF2-40B4-BE49-F238E27FC236}">
                <a16:creationId xmlns:a16="http://schemas.microsoft.com/office/drawing/2014/main" id="{7441C104-D923-41EA-95EE-63CE2DAE22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3352" y="2215698"/>
            <a:ext cx="2132216" cy="382178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Experience the situation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0555685B-AC18-44F2-8A21-0F86E6058322}"/>
              </a:ext>
            </a:extLst>
          </p:cNvPr>
          <p:cNvCxnSpPr>
            <a:cxnSpLocks/>
            <a:stCxn id="58" idx="2"/>
            <a:endCxn id="59" idx="0"/>
          </p:cNvCxnSpPr>
          <p:nvPr/>
        </p:nvCxnSpPr>
        <p:spPr>
          <a:xfrm>
            <a:off x="6429460" y="2597876"/>
            <a:ext cx="0" cy="2455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ktangel 30">
            <a:extLst>
              <a:ext uri="{FF2B5EF4-FFF2-40B4-BE49-F238E27FC236}">
                <a16:creationId xmlns:a16="http://schemas.microsoft.com/office/drawing/2014/main" id="{6F619BA6-F395-4F49-8CF9-F449881585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3352" y="2843439"/>
            <a:ext cx="2132216" cy="382178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Select possible solution</a:t>
            </a:r>
          </a:p>
        </p:txBody>
      </p:sp>
      <p:sp>
        <p:nvSpPr>
          <p:cNvPr id="60" name="Rektangel 30">
            <a:extLst>
              <a:ext uri="{FF2B5EF4-FFF2-40B4-BE49-F238E27FC236}">
                <a16:creationId xmlns:a16="http://schemas.microsoft.com/office/drawing/2014/main" id="{CA0FD01D-B77C-4B7C-8067-426E28BEA3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3352" y="3592877"/>
            <a:ext cx="2132216" cy="476846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Heuristic (e.g. Story Telling)</a:t>
            </a:r>
          </a:p>
        </p:txBody>
      </p: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4528D9EF-C0BB-4F66-8431-AA2C87D573EF}"/>
              </a:ext>
            </a:extLst>
          </p:cNvPr>
          <p:cNvCxnSpPr>
            <a:cxnSpLocks/>
            <a:stCxn id="59" idx="2"/>
            <a:endCxn id="60" idx="0"/>
          </p:cNvCxnSpPr>
          <p:nvPr/>
        </p:nvCxnSpPr>
        <p:spPr>
          <a:xfrm>
            <a:off x="6429460" y="3225617"/>
            <a:ext cx="0" cy="3672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ktangel 30">
            <a:extLst>
              <a:ext uri="{FF2B5EF4-FFF2-40B4-BE49-F238E27FC236}">
                <a16:creationId xmlns:a16="http://schemas.microsoft.com/office/drawing/2014/main" id="{6E223178-9895-496F-BB24-512DBBE676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9946" y="4737651"/>
            <a:ext cx="2132216" cy="381600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Act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B1A6DC21-DC46-4FDA-B08D-A80A015300D5}"/>
              </a:ext>
            </a:extLst>
          </p:cNvPr>
          <p:cNvCxnSpPr>
            <a:cxnSpLocks/>
            <a:stCxn id="60" idx="2"/>
            <a:endCxn id="62" idx="0"/>
          </p:cNvCxnSpPr>
          <p:nvPr/>
        </p:nvCxnSpPr>
        <p:spPr>
          <a:xfrm flipH="1">
            <a:off x="6426054" y="4069723"/>
            <a:ext cx="3406" cy="6679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Verbinder: gewinkelt 71">
            <a:extLst>
              <a:ext uri="{FF2B5EF4-FFF2-40B4-BE49-F238E27FC236}">
                <a16:creationId xmlns:a16="http://schemas.microsoft.com/office/drawing/2014/main" id="{7A44C5AB-6505-4DE2-97CB-598AC9431691}"/>
              </a:ext>
            </a:extLst>
          </p:cNvPr>
          <p:cNvCxnSpPr>
            <a:cxnSpLocks/>
            <a:endCxn id="59" idx="1"/>
          </p:cNvCxnSpPr>
          <p:nvPr/>
        </p:nvCxnSpPr>
        <p:spPr>
          <a:xfrm rot="16200000" flipV="1">
            <a:off x="5295784" y="3102096"/>
            <a:ext cx="1197838" cy="1062702"/>
          </a:xfrm>
          <a:prstGeom prst="bentConnector4">
            <a:avLst>
              <a:gd name="adj1" fmla="val -2824"/>
              <a:gd name="adj2" fmla="val 12151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feld 75">
            <a:extLst>
              <a:ext uri="{FF2B5EF4-FFF2-40B4-BE49-F238E27FC236}">
                <a16:creationId xmlns:a16="http://schemas.microsoft.com/office/drawing/2014/main" id="{5214DA13-91C0-4827-8CD8-4C2459FAA8D2}"/>
              </a:ext>
            </a:extLst>
          </p:cNvPr>
          <p:cNvSpPr txBox="1"/>
          <p:nvPr/>
        </p:nvSpPr>
        <p:spPr>
          <a:xfrm>
            <a:off x="4844523" y="2720657"/>
            <a:ext cx="434414" cy="19300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200" dirty="0" err="1">
                <a:latin typeface="+mn-lt"/>
              </a:rPr>
              <a:t>Reject</a:t>
            </a:r>
            <a:endParaRPr lang="de-DE" sz="1200" dirty="0">
              <a:latin typeface="+mn-lt"/>
            </a:endParaRP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C1C68A55-CBE7-4F6C-AA60-EB5EBD234C65}"/>
              </a:ext>
            </a:extLst>
          </p:cNvPr>
          <p:cNvSpPr txBox="1"/>
          <p:nvPr/>
        </p:nvSpPr>
        <p:spPr>
          <a:xfrm>
            <a:off x="6526397" y="4372837"/>
            <a:ext cx="469680" cy="19300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200" dirty="0" err="1">
                <a:latin typeface="+mn-lt"/>
              </a:rPr>
              <a:t>Accept</a:t>
            </a:r>
            <a:endParaRPr lang="de-DE" sz="1200" dirty="0">
              <a:latin typeface="+mn-lt"/>
            </a:endParaRP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0E88DB26-AB38-42DE-8F97-C3840FF9011D}"/>
              </a:ext>
            </a:extLst>
          </p:cNvPr>
          <p:cNvSpPr txBox="1"/>
          <p:nvPr/>
        </p:nvSpPr>
        <p:spPr>
          <a:xfrm>
            <a:off x="7651262" y="3391520"/>
            <a:ext cx="1723354" cy="1035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200" dirty="0">
                <a:latin typeface="+mn-lt"/>
              </a:rPr>
              <a:t>Goals</a:t>
            </a:r>
            <a:br>
              <a:rPr lang="de-DE" sz="1200" dirty="0">
                <a:latin typeface="+mn-lt"/>
              </a:rPr>
            </a:br>
            <a:r>
              <a:rPr lang="de-DE" sz="1200" dirty="0" err="1">
                <a:latin typeface="+mn-lt"/>
              </a:rPr>
              <a:t>Expecations</a:t>
            </a:r>
            <a:br>
              <a:rPr lang="de-DE" sz="1200" dirty="0">
                <a:latin typeface="+mn-lt"/>
              </a:rPr>
            </a:br>
            <a:r>
              <a:rPr lang="de-DE" sz="1200" dirty="0" err="1">
                <a:latin typeface="+mn-lt"/>
              </a:rPr>
              <a:t>Cues</a:t>
            </a:r>
            <a:br>
              <a:rPr lang="de-DE" sz="1200" dirty="0">
                <a:latin typeface="+mn-lt"/>
              </a:rPr>
            </a:br>
            <a:r>
              <a:rPr lang="de-DE" sz="1200" dirty="0" err="1">
                <a:latin typeface="+mn-lt"/>
              </a:rPr>
              <a:t>Past</a:t>
            </a:r>
            <a:r>
              <a:rPr lang="de-DE" sz="1200" dirty="0">
                <a:latin typeface="+mn-lt"/>
              </a:rPr>
              <a:t> Experience</a:t>
            </a:r>
          </a:p>
          <a:p>
            <a:pPr>
              <a:lnSpc>
                <a:spcPct val="114000"/>
              </a:lnSpc>
            </a:pPr>
            <a:r>
              <a:rPr lang="de-DE" sz="1200" dirty="0">
                <a:latin typeface="+mn-lt"/>
              </a:rPr>
              <a:t>…</a:t>
            </a:r>
          </a:p>
        </p:txBody>
      </p:sp>
      <p:sp>
        <p:nvSpPr>
          <p:cNvPr id="83" name="Rektangel 30">
            <a:extLst>
              <a:ext uri="{FF2B5EF4-FFF2-40B4-BE49-F238E27FC236}">
                <a16:creationId xmlns:a16="http://schemas.microsoft.com/office/drawing/2014/main" id="{BD3A277C-E517-406F-82E8-5D00FDCCD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4818" y="2139979"/>
            <a:ext cx="2132216" cy="381600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Identify problem</a:t>
            </a:r>
          </a:p>
        </p:txBody>
      </p:sp>
      <p:cxnSp>
        <p:nvCxnSpPr>
          <p:cNvPr id="84" name="Gerade Verbindung mit Pfeil 83">
            <a:extLst>
              <a:ext uri="{FF2B5EF4-FFF2-40B4-BE49-F238E27FC236}">
                <a16:creationId xmlns:a16="http://schemas.microsoft.com/office/drawing/2014/main" id="{36CA55B6-949A-45CF-AB36-763E4F2AD854}"/>
              </a:ext>
            </a:extLst>
          </p:cNvPr>
          <p:cNvCxnSpPr>
            <a:cxnSpLocks/>
            <a:stCxn id="83" idx="2"/>
            <a:endCxn id="94" idx="0"/>
          </p:cNvCxnSpPr>
          <p:nvPr/>
        </p:nvCxnSpPr>
        <p:spPr>
          <a:xfrm>
            <a:off x="2320926" y="2521579"/>
            <a:ext cx="0" cy="2993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ktangel 30">
            <a:extLst>
              <a:ext uri="{FF2B5EF4-FFF2-40B4-BE49-F238E27FC236}">
                <a16:creationId xmlns:a16="http://schemas.microsoft.com/office/drawing/2014/main" id="{2D2A5660-F885-4457-96CB-27D279C048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4818" y="3501953"/>
            <a:ext cx="2132216" cy="381600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Analyze options</a:t>
            </a:r>
          </a:p>
        </p:txBody>
      </p:sp>
      <p:cxnSp>
        <p:nvCxnSpPr>
          <p:cNvPr id="87" name="Gerade Verbindung mit Pfeil 86">
            <a:extLst>
              <a:ext uri="{FF2B5EF4-FFF2-40B4-BE49-F238E27FC236}">
                <a16:creationId xmlns:a16="http://schemas.microsoft.com/office/drawing/2014/main" id="{F6951A74-C223-4897-BA19-F71661D722B8}"/>
              </a:ext>
            </a:extLst>
          </p:cNvPr>
          <p:cNvCxnSpPr>
            <a:cxnSpLocks/>
            <a:stCxn id="94" idx="2"/>
            <a:endCxn id="86" idx="0"/>
          </p:cNvCxnSpPr>
          <p:nvPr/>
        </p:nvCxnSpPr>
        <p:spPr>
          <a:xfrm>
            <a:off x="2320926" y="3202566"/>
            <a:ext cx="0" cy="2993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ktangel 30">
            <a:extLst>
              <a:ext uri="{FF2B5EF4-FFF2-40B4-BE49-F238E27FC236}">
                <a16:creationId xmlns:a16="http://schemas.microsoft.com/office/drawing/2014/main" id="{CDE1D8AA-4635-4F74-B531-7B2005E13A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4818" y="4182940"/>
            <a:ext cx="2132216" cy="381600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Select best option</a:t>
            </a:r>
          </a:p>
        </p:txBody>
      </p:sp>
      <p:cxnSp>
        <p:nvCxnSpPr>
          <p:cNvPr id="89" name="Gerade Verbindung mit Pfeil 88">
            <a:extLst>
              <a:ext uri="{FF2B5EF4-FFF2-40B4-BE49-F238E27FC236}">
                <a16:creationId xmlns:a16="http://schemas.microsoft.com/office/drawing/2014/main" id="{27BC55CB-8A25-4B6E-850E-D4F435945B7E}"/>
              </a:ext>
            </a:extLst>
          </p:cNvPr>
          <p:cNvCxnSpPr>
            <a:cxnSpLocks/>
            <a:stCxn id="86" idx="2"/>
            <a:endCxn id="88" idx="0"/>
          </p:cNvCxnSpPr>
          <p:nvPr/>
        </p:nvCxnSpPr>
        <p:spPr>
          <a:xfrm>
            <a:off x="2320926" y="3883553"/>
            <a:ext cx="0" cy="2993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ktangel 30">
            <a:extLst>
              <a:ext uri="{FF2B5EF4-FFF2-40B4-BE49-F238E27FC236}">
                <a16:creationId xmlns:a16="http://schemas.microsoft.com/office/drawing/2014/main" id="{AE9E20DA-A41D-42C3-8D64-211F3DFF42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4818" y="2820966"/>
            <a:ext cx="2132216" cy="381600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Generate options</a:t>
            </a:r>
          </a:p>
        </p:txBody>
      </p:sp>
      <p:sp>
        <p:nvSpPr>
          <p:cNvPr id="100" name="Rektangel 30">
            <a:extLst>
              <a:ext uri="{FF2B5EF4-FFF2-40B4-BE49-F238E27FC236}">
                <a16:creationId xmlns:a16="http://schemas.microsoft.com/office/drawing/2014/main" id="{5A6B4D49-6C83-4B5F-B796-E704199001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4818" y="4863925"/>
            <a:ext cx="2132216" cy="381600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Implement decision</a:t>
            </a:r>
          </a:p>
        </p:txBody>
      </p:sp>
      <p:cxnSp>
        <p:nvCxnSpPr>
          <p:cNvPr id="103" name="Gerade Verbindung mit Pfeil 102">
            <a:extLst>
              <a:ext uri="{FF2B5EF4-FFF2-40B4-BE49-F238E27FC236}">
                <a16:creationId xmlns:a16="http://schemas.microsoft.com/office/drawing/2014/main" id="{B79949A5-D505-4F23-AACC-70F20F913B98}"/>
              </a:ext>
            </a:extLst>
          </p:cNvPr>
          <p:cNvCxnSpPr>
            <a:cxnSpLocks/>
            <a:stCxn id="88" idx="2"/>
            <a:endCxn id="100" idx="0"/>
          </p:cNvCxnSpPr>
          <p:nvPr/>
        </p:nvCxnSpPr>
        <p:spPr>
          <a:xfrm>
            <a:off x="2320926" y="4564540"/>
            <a:ext cx="0" cy="2993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feld 114">
            <a:extLst>
              <a:ext uri="{FF2B5EF4-FFF2-40B4-BE49-F238E27FC236}">
                <a16:creationId xmlns:a16="http://schemas.microsoft.com/office/drawing/2014/main" id="{581C5451-6BB8-489F-9AFC-968EC3DB9964}"/>
              </a:ext>
            </a:extLst>
          </p:cNvPr>
          <p:cNvSpPr txBox="1"/>
          <p:nvPr/>
        </p:nvSpPr>
        <p:spPr>
          <a:xfrm>
            <a:off x="3450769" y="3484754"/>
            <a:ext cx="1723354" cy="4035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200" dirty="0">
                <a:latin typeface="+mn-lt"/>
              </a:rPr>
              <a:t>e.g. via</a:t>
            </a:r>
            <a:br>
              <a:rPr lang="de-DE" sz="1200" dirty="0">
                <a:latin typeface="+mn-lt"/>
              </a:rPr>
            </a:br>
            <a:r>
              <a:rPr lang="de-DE" sz="1200" dirty="0" err="1">
                <a:latin typeface="+mn-lt"/>
              </a:rPr>
              <a:t>utility</a:t>
            </a:r>
            <a:r>
              <a:rPr lang="de-DE" sz="1200" dirty="0">
                <a:latin typeface="+mn-lt"/>
              </a:rPr>
              <a:t> </a:t>
            </a:r>
            <a:r>
              <a:rPr lang="de-DE" sz="1200" dirty="0" err="1">
                <a:latin typeface="+mn-lt"/>
              </a:rPr>
              <a:t>function</a:t>
            </a:r>
            <a:endParaRPr lang="de-DE" sz="1200" dirty="0">
              <a:latin typeface="+mn-lt"/>
            </a:endParaRPr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28383E50-042F-4206-B511-E9E8905FE2D6}"/>
              </a:ext>
            </a:extLst>
          </p:cNvPr>
          <p:cNvSpPr txBox="1"/>
          <p:nvPr/>
        </p:nvSpPr>
        <p:spPr>
          <a:xfrm>
            <a:off x="3450769" y="2711820"/>
            <a:ext cx="1723354" cy="6315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200" dirty="0">
                <a:latin typeface="+mn-lt"/>
              </a:rPr>
              <a:t>All </a:t>
            </a:r>
            <a:r>
              <a:rPr lang="de-DE" sz="1200" dirty="0" err="1">
                <a:latin typeface="+mn-lt"/>
              </a:rPr>
              <a:t>possible</a:t>
            </a:r>
            <a:br>
              <a:rPr lang="de-DE" sz="1200" dirty="0">
                <a:latin typeface="+mn-lt"/>
              </a:rPr>
            </a:br>
            <a:r>
              <a:rPr lang="de-DE" sz="1200" dirty="0" err="1">
                <a:latin typeface="+mn-lt"/>
              </a:rPr>
              <a:t>information</a:t>
            </a:r>
            <a:br>
              <a:rPr lang="de-DE" sz="1200" dirty="0">
                <a:latin typeface="+mn-lt"/>
              </a:rPr>
            </a:br>
            <a:r>
              <a:rPr lang="de-DE" sz="1200" dirty="0" err="1">
                <a:latin typeface="+mn-lt"/>
              </a:rPr>
              <a:t>included</a:t>
            </a:r>
            <a:endParaRPr lang="de-DE" sz="1200" dirty="0">
              <a:latin typeface="+mn-lt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3CDC957B-A0E7-40AD-ACB9-4AC31B9E6747}"/>
              </a:ext>
            </a:extLst>
          </p:cNvPr>
          <p:cNvSpPr/>
          <p:nvPr/>
        </p:nvSpPr>
        <p:spPr>
          <a:xfrm>
            <a:off x="251379" y="1611645"/>
            <a:ext cx="8775055" cy="3900881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282357D9-2682-4868-82EA-F9D3B0E44CE0}"/>
              </a:ext>
            </a:extLst>
          </p:cNvPr>
          <p:cNvSpPr/>
          <p:nvPr/>
        </p:nvSpPr>
        <p:spPr>
          <a:xfrm>
            <a:off x="2632076" y="2038350"/>
            <a:ext cx="4133850" cy="334065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5E293FE6-5740-4AE1-A1C1-848129D047F7}"/>
              </a:ext>
            </a:extLst>
          </p:cNvPr>
          <p:cNvSpPr txBox="1"/>
          <p:nvPr/>
        </p:nvSpPr>
        <p:spPr>
          <a:xfrm>
            <a:off x="2649170" y="1717769"/>
            <a:ext cx="4133849" cy="2807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600" dirty="0" err="1">
                <a:solidFill>
                  <a:schemeClr val="tx2"/>
                </a:solidFill>
                <a:latin typeface="+mn-lt"/>
              </a:rPr>
              <a:t>Bounded</a:t>
            </a:r>
            <a:r>
              <a:rPr lang="de-DE" sz="1600" dirty="0">
                <a:solidFill>
                  <a:schemeClr val="tx2"/>
                </a:solidFill>
                <a:latin typeface="+mn-lt"/>
              </a:rPr>
              <a:t> Rational </a:t>
            </a:r>
            <a:r>
              <a:rPr lang="de-DE" sz="1600" dirty="0" err="1">
                <a:solidFill>
                  <a:schemeClr val="tx2"/>
                </a:solidFill>
                <a:latin typeface="+mn-lt"/>
              </a:rPr>
              <a:t>Decision</a:t>
            </a:r>
            <a:r>
              <a:rPr lang="de-DE" sz="1600" dirty="0">
                <a:solidFill>
                  <a:schemeClr val="tx2"/>
                </a:solidFill>
                <a:latin typeface="+mn-lt"/>
              </a:rPr>
              <a:t> Making [7]</a:t>
            </a:r>
          </a:p>
        </p:txBody>
      </p:sp>
      <p:sp>
        <p:nvSpPr>
          <p:cNvPr id="37" name="Rektangel 30">
            <a:extLst>
              <a:ext uri="{FF2B5EF4-FFF2-40B4-BE49-F238E27FC236}">
                <a16:creationId xmlns:a16="http://schemas.microsoft.com/office/drawing/2014/main" id="{CDB2210D-ED06-404D-BA0B-4AA0D2F2DE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5743" y="2139979"/>
            <a:ext cx="2132216" cy="381600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Identify problem</a:t>
            </a:r>
          </a:p>
        </p:txBody>
      </p: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710DDD0D-0DB1-43CF-B132-0AFA67917758}"/>
              </a:ext>
            </a:extLst>
          </p:cNvPr>
          <p:cNvCxnSpPr>
            <a:cxnSpLocks/>
          </p:cNvCxnSpPr>
          <p:nvPr/>
        </p:nvCxnSpPr>
        <p:spPr>
          <a:xfrm>
            <a:off x="4641851" y="2547705"/>
            <a:ext cx="0" cy="2993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ktangel 30">
            <a:extLst>
              <a:ext uri="{FF2B5EF4-FFF2-40B4-BE49-F238E27FC236}">
                <a16:creationId xmlns:a16="http://schemas.microsoft.com/office/drawing/2014/main" id="{3C8C3F07-52B9-4B00-A9B5-9164B4BCD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5743" y="3501953"/>
            <a:ext cx="2132216" cy="381600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Use heuristic</a:t>
            </a:r>
          </a:p>
        </p:txBody>
      </p: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9BCCBA3F-A89D-41C4-AA07-C073C6BF1127}"/>
              </a:ext>
            </a:extLst>
          </p:cNvPr>
          <p:cNvCxnSpPr>
            <a:cxnSpLocks/>
          </p:cNvCxnSpPr>
          <p:nvPr/>
        </p:nvCxnSpPr>
        <p:spPr>
          <a:xfrm>
            <a:off x="4641851" y="3228692"/>
            <a:ext cx="0" cy="2993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ktangel 30">
            <a:extLst>
              <a:ext uri="{FF2B5EF4-FFF2-40B4-BE49-F238E27FC236}">
                <a16:creationId xmlns:a16="http://schemas.microsoft.com/office/drawing/2014/main" id="{BA3AEDEE-CB66-490B-8017-45A8F7F0D5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5743" y="4182940"/>
            <a:ext cx="2132216" cy="381600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Select satisficing option</a:t>
            </a:r>
          </a:p>
        </p:txBody>
      </p: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98744815-A318-4275-9217-73385C1304D0}"/>
              </a:ext>
            </a:extLst>
          </p:cNvPr>
          <p:cNvCxnSpPr>
            <a:cxnSpLocks/>
          </p:cNvCxnSpPr>
          <p:nvPr/>
        </p:nvCxnSpPr>
        <p:spPr>
          <a:xfrm>
            <a:off x="4641851" y="3909679"/>
            <a:ext cx="0" cy="2993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ktangel 30">
            <a:extLst>
              <a:ext uri="{FF2B5EF4-FFF2-40B4-BE49-F238E27FC236}">
                <a16:creationId xmlns:a16="http://schemas.microsoft.com/office/drawing/2014/main" id="{15570BE0-8D74-4CC2-AD98-A4ACC8DD41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5743" y="2820966"/>
            <a:ext cx="2132216" cy="381600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Generate options</a:t>
            </a:r>
          </a:p>
        </p:txBody>
      </p:sp>
      <p:sp>
        <p:nvSpPr>
          <p:cNvPr id="47" name="Rektangel 30">
            <a:extLst>
              <a:ext uri="{FF2B5EF4-FFF2-40B4-BE49-F238E27FC236}">
                <a16:creationId xmlns:a16="http://schemas.microsoft.com/office/drawing/2014/main" id="{2061D5FF-D368-4B90-9202-4E133334C2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5743" y="4863925"/>
            <a:ext cx="2132216" cy="381600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sz="1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Implement decision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DD080D1B-F52D-403F-B8DA-947A5FECFF22}"/>
              </a:ext>
            </a:extLst>
          </p:cNvPr>
          <p:cNvCxnSpPr>
            <a:cxnSpLocks/>
          </p:cNvCxnSpPr>
          <p:nvPr/>
        </p:nvCxnSpPr>
        <p:spPr>
          <a:xfrm>
            <a:off x="4641851" y="4590666"/>
            <a:ext cx="0" cy="2993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>
            <a:extLst>
              <a:ext uri="{FF2B5EF4-FFF2-40B4-BE49-F238E27FC236}">
                <a16:creationId xmlns:a16="http://schemas.microsoft.com/office/drawing/2014/main" id="{05293733-357E-42D6-B299-F3FBBDBFFA67}"/>
              </a:ext>
            </a:extLst>
          </p:cNvPr>
          <p:cNvSpPr txBox="1"/>
          <p:nvPr/>
        </p:nvSpPr>
        <p:spPr>
          <a:xfrm>
            <a:off x="5758543" y="2720527"/>
            <a:ext cx="1723354" cy="6315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200" dirty="0">
                <a:latin typeface="+mn-lt"/>
              </a:rPr>
              <a:t>All </a:t>
            </a:r>
            <a:r>
              <a:rPr lang="de-DE" sz="1200" i="1" dirty="0" err="1">
                <a:latin typeface="+mn-lt"/>
              </a:rPr>
              <a:t>known</a:t>
            </a:r>
            <a:br>
              <a:rPr lang="de-DE" sz="1200" dirty="0">
                <a:latin typeface="+mn-lt"/>
              </a:rPr>
            </a:br>
            <a:r>
              <a:rPr lang="de-DE" sz="1200" dirty="0" err="1">
                <a:latin typeface="+mn-lt"/>
              </a:rPr>
              <a:t>information</a:t>
            </a:r>
            <a:br>
              <a:rPr lang="de-DE" sz="1200" dirty="0">
                <a:latin typeface="+mn-lt"/>
              </a:rPr>
            </a:br>
            <a:r>
              <a:rPr lang="de-DE" sz="1200" dirty="0" err="1">
                <a:latin typeface="+mn-lt"/>
              </a:rPr>
              <a:t>included</a:t>
            </a:r>
            <a:endParaRPr lang="de-DE" sz="1200" dirty="0">
              <a:latin typeface="+mn-lt"/>
            </a:endParaRP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B80FC3B0-87F0-4872-9F40-8CD0ACD57FF7}"/>
              </a:ext>
            </a:extLst>
          </p:cNvPr>
          <p:cNvSpPr txBox="1"/>
          <p:nvPr/>
        </p:nvSpPr>
        <p:spPr>
          <a:xfrm>
            <a:off x="5758543" y="3435205"/>
            <a:ext cx="1723354" cy="8420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200" dirty="0" err="1">
                <a:latin typeface="+mn-lt"/>
              </a:rPr>
              <a:t>Process</a:t>
            </a:r>
            <a:br>
              <a:rPr lang="de-DE" sz="1200" dirty="0">
                <a:latin typeface="+mn-lt"/>
              </a:rPr>
            </a:br>
            <a:r>
              <a:rPr lang="de-DE" sz="1200" dirty="0" err="1">
                <a:latin typeface="+mn-lt"/>
              </a:rPr>
              <a:t>available</a:t>
            </a:r>
            <a:r>
              <a:rPr lang="de-DE" sz="1200" dirty="0">
                <a:latin typeface="+mn-lt"/>
              </a:rPr>
              <a:t> </a:t>
            </a:r>
            <a:r>
              <a:rPr lang="de-DE" sz="1200" dirty="0" err="1">
                <a:latin typeface="+mn-lt"/>
              </a:rPr>
              <a:t>data</a:t>
            </a:r>
            <a:endParaRPr lang="de-DE" sz="1200" dirty="0">
              <a:latin typeface="+mn-lt"/>
            </a:endParaRPr>
          </a:p>
          <a:p>
            <a:pPr>
              <a:lnSpc>
                <a:spcPct val="114000"/>
              </a:lnSpc>
            </a:pPr>
            <a:r>
              <a:rPr lang="de-DE" sz="1200" dirty="0">
                <a:latin typeface="+mn-lt"/>
              </a:rPr>
              <a:t>in a </a:t>
            </a:r>
            <a:r>
              <a:rPr lang="de-DE" sz="1200" dirty="0" err="1">
                <a:latin typeface="+mn-lt"/>
              </a:rPr>
              <a:t>simplified</a:t>
            </a:r>
            <a:br>
              <a:rPr lang="de-DE" sz="1200" dirty="0">
                <a:latin typeface="+mn-lt"/>
              </a:rPr>
            </a:br>
            <a:r>
              <a:rPr lang="de-DE" sz="1200" dirty="0" err="1">
                <a:latin typeface="+mn-lt"/>
              </a:rPr>
              <a:t>way</a:t>
            </a:r>
            <a:endParaRPr lang="de-DE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4378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BA6652B3-71AD-4293-9209-1A5482BE711A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2936631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think-cell Folie" r:id="rId12" imgW="395" imgH="396" progId="TCLayout.ActiveDocument.1">
                  <p:embed/>
                </p:oleObj>
              </mc:Choice>
              <mc:Fallback>
                <p:oleObj name="think-cell Folie" r:id="rId12" imgW="395" imgH="39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BA6652B3-71AD-4293-9209-1A5482BE71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hteck 3" hidden="1">
            <a:extLst>
              <a:ext uri="{FF2B5EF4-FFF2-40B4-BE49-F238E27FC236}">
                <a16:creationId xmlns:a16="http://schemas.microsoft.com/office/drawing/2014/main" id="{A412107E-06D9-467A-8B44-DFDFA45A87F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sz="1400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9090" y="283135"/>
            <a:ext cx="7840171" cy="984885"/>
          </a:xfrm>
        </p:spPr>
        <p:txBody>
          <a:bodyPr/>
          <a:lstStyle/>
          <a:p>
            <a:r>
              <a:rPr lang="en-US" sz="3200" b="1" noProof="0" dirty="0">
                <a:solidFill>
                  <a:srgbClr val="0065BD"/>
                </a:solidFill>
              </a:rPr>
              <a:t>1. Introduction</a:t>
            </a:r>
            <a:br>
              <a:rPr lang="en-US" sz="3200" noProof="0" dirty="0">
                <a:solidFill>
                  <a:srgbClr val="0065BD"/>
                </a:solidFill>
              </a:rPr>
            </a:br>
            <a:r>
              <a:rPr lang="en-US" sz="3200" noProof="0" dirty="0">
                <a:solidFill>
                  <a:srgbClr val="0065BD"/>
                </a:solidFill>
              </a:rPr>
              <a:t>Expertise in Design</a:t>
            </a:r>
            <a:endParaRPr lang="en-US" sz="1350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60E0948B-E186-4AE8-A7C8-4D714B0827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8246" y="6563113"/>
            <a:ext cx="7323016" cy="294887"/>
          </a:xfrm>
        </p:spPr>
        <p:txBody>
          <a:bodyPr/>
          <a:lstStyle/>
          <a:p>
            <a:r>
              <a:rPr lang="en-US" dirty="0"/>
              <a:t>Design and Implementation of an Expert Recommendation System for Making Design Decisions – Kevin Koch</a:t>
            </a:r>
          </a:p>
        </p:txBody>
      </p:sp>
      <p:sp>
        <p:nvSpPr>
          <p:cNvPr id="41" name="Rektangel 30">
            <a:extLst>
              <a:ext uri="{FF2B5EF4-FFF2-40B4-BE49-F238E27FC236}">
                <a16:creationId xmlns:a16="http://schemas.microsoft.com/office/drawing/2014/main" id="{E420C45D-6A52-4F7A-9D0C-F74D7FF420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151" y="5722626"/>
            <a:ext cx="8508999" cy="496862"/>
          </a:xfrm>
          <a:prstGeom prst="rect">
            <a:avLst/>
          </a:prstGeom>
          <a:solidFill>
            <a:srgbClr val="0065BD"/>
          </a:solidFill>
          <a:ln w="28575" algn="ctr">
            <a:solidFill>
              <a:srgbClr val="0065BD"/>
            </a:solidFill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 defTabSz="457200">
              <a:lnSpc>
                <a:spcPct val="90000"/>
              </a:lnSpc>
              <a:spcBef>
                <a:spcPts val="400"/>
              </a:spcBef>
              <a:buClr>
                <a:srgbClr val="E20074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Increased expertise leads to better design solutions [9]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327FF3D0-2EBE-4041-B8F1-CEC441099170}"/>
              </a:ext>
            </a:extLst>
          </p:cNvPr>
          <p:cNvSpPr/>
          <p:nvPr/>
        </p:nvSpPr>
        <p:spPr>
          <a:xfrm>
            <a:off x="311151" y="2038350"/>
            <a:ext cx="4133850" cy="33406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9EA9C0EA-8DF8-4483-9E70-34BC57F67314}"/>
              </a:ext>
            </a:extLst>
          </p:cNvPr>
          <p:cNvSpPr txBox="1"/>
          <p:nvPr/>
        </p:nvSpPr>
        <p:spPr>
          <a:xfrm>
            <a:off x="328245" y="1691640"/>
            <a:ext cx="4133849" cy="2807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600" dirty="0">
                <a:solidFill>
                  <a:schemeClr val="tx2"/>
                </a:solidFill>
                <a:latin typeface="+mn-lt"/>
              </a:rPr>
              <a:t>Long Experience [9] [10]</a:t>
            </a: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8EA8CFB9-9899-4CDF-BD04-596CCE47AFAF}"/>
              </a:ext>
            </a:extLst>
          </p:cNvPr>
          <p:cNvSpPr/>
          <p:nvPr/>
        </p:nvSpPr>
        <p:spPr>
          <a:xfrm>
            <a:off x="4686300" y="2035352"/>
            <a:ext cx="4133850" cy="33406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de-DE" dirty="0"/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2DA83207-761E-41BE-B228-373A4C6DE56B}"/>
              </a:ext>
            </a:extLst>
          </p:cNvPr>
          <p:cNvSpPr txBox="1"/>
          <p:nvPr/>
        </p:nvSpPr>
        <p:spPr>
          <a:xfrm>
            <a:off x="4661650" y="1696733"/>
            <a:ext cx="4133849" cy="2807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4000"/>
              </a:lnSpc>
            </a:pPr>
            <a:r>
              <a:rPr lang="de-DE" sz="1600" dirty="0">
                <a:solidFill>
                  <a:schemeClr val="tx2"/>
                </a:solidFill>
                <a:latin typeface="+mn-lt"/>
              </a:rPr>
              <a:t>High Performance [9]</a:t>
            </a:r>
          </a:p>
        </p:txBody>
      </p:sp>
      <p:graphicFrame>
        <p:nvGraphicFramePr>
          <p:cNvPr id="165" name="Chart 3">
            <a:extLst>
              <a:ext uri="{FF2B5EF4-FFF2-40B4-BE49-F238E27FC236}">
                <a16:creationId xmlns:a16="http://schemas.microsoft.com/office/drawing/2014/main" id="{8EBC98F6-20E9-40DB-AA66-323A791D2386}"/>
              </a:ext>
            </a:extLst>
          </p:cNvPr>
          <p:cNvGraphicFramePr/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892021412"/>
              </p:ext>
            </p:extLst>
          </p:nvPr>
        </p:nvGraphicFramePr>
        <p:xfrm>
          <a:off x="279400" y="2238375"/>
          <a:ext cx="3625850" cy="3154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32" name="Rechteck 31">
            <a:extLst>
              <a:ext uri="{FF2B5EF4-FFF2-40B4-BE49-F238E27FC236}">
                <a16:creationId xmlns:a16="http://schemas.microsoft.com/office/drawing/2014/main" id="{AC9D2638-5A71-4ACB-83AA-4A3B4D508CED}"/>
              </a:ext>
            </a:extLst>
          </p:cNvPr>
          <p:cNvSpPr/>
          <p:nvPr>
            <p:custDataLst>
              <p:tags r:id="rId5"/>
            </p:custDataLst>
          </p:nvPr>
        </p:nvSpPr>
        <p:spPr bwMode="auto">
          <a:xfrm>
            <a:off x="3884613" y="4897438"/>
            <a:ext cx="447675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4000"/>
              </a:lnSpc>
            </a:pPr>
            <a:r>
              <a:rPr lang="de-DE" altLang="en-US" sz="1400" dirty="0" err="1">
                <a:solidFill>
                  <a:schemeClr val="tx1"/>
                </a:solidFill>
                <a:sym typeface="+mn-lt"/>
              </a:rPr>
              <a:t>Years</a:t>
            </a:r>
            <a:endParaRPr lang="de-DE" sz="1400" dirty="0">
              <a:solidFill>
                <a:schemeClr val="tx1"/>
              </a:solidFill>
              <a:sym typeface="+mn-lt"/>
            </a:endParaRPr>
          </a:p>
        </p:txBody>
      </p:sp>
      <p:cxnSp>
        <p:nvCxnSpPr>
          <p:cNvPr id="157" name="Gerader Verbinder 156">
            <a:extLst>
              <a:ext uri="{FF2B5EF4-FFF2-40B4-BE49-F238E27FC236}">
                <a16:creationId xmlns:a16="http://schemas.microsoft.com/office/drawing/2014/main" id="{E8C83571-7989-4EB9-BCA3-F9EB32E0C929}"/>
              </a:ext>
            </a:extLst>
          </p:cNvPr>
          <p:cNvCxnSpPr/>
          <p:nvPr>
            <p:custDataLst>
              <p:tags r:id="rId6"/>
            </p:custDataLst>
          </p:nvPr>
        </p:nvCxnSpPr>
        <p:spPr bwMode="gray">
          <a:xfrm>
            <a:off x="2574925" y="3527425"/>
            <a:ext cx="438150" cy="0"/>
          </a:xfrm>
          <a:prstGeom prst="line">
            <a:avLst/>
          </a:prstGeom>
          <a:ln w="381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Gerader Verbinder 158">
            <a:extLst>
              <a:ext uri="{FF2B5EF4-FFF2-40B4-BE49-F238E27FC236}">
                <a16:creationId xmlns:a16="http://schemas.microsoft.com/office/drawing/2014/main" id="{CD8FCF35-4F21-45F8-8C2A-DF9C29E90F43}"/>
              </a:ext>
            </a:extLst>
          </p:cNvPr>
          <p:cNvCxnSpPr/>
          <p:nvPr>
            <p:custDataLst>
              <p:tags r:id="rId7"/>
            </p:custDataLst>
          </p:nvPr>
        </p:nvCxnSpPr>
        <p:spPr bwMode="gray">
          <a:xfrm>
            <a:off x="2574925" y="3233738"/>
            <a:ext cx="438150" cy="0"/>
          </a:xfrm>
          <a:prstGeom prst="line">
            <a:avLst/>
          </a:prstGeom>
          <a:ln w="38100">
            <a:solidFill>
              <a:srgbClr val="C30C3E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Rechteck 148">
            <a:extLst>
              <a:ext uri="{FF2B5EF4-FFF2-40B4-BE49-F238E27FC236}">
                <a16:creationId xmlns:a16="http://schemas.microsoft.com/office/drawing/2014/main" id="{8BA45C23-9309-4560-8F35-73F42EEA2BD8}"/>
              </a:ext>
            </a:extLst>
          </p:cNvPr>
          <p:cNvSpPr/>
          <p:nvPr>
            <p:custDataLst>
              <p:tags r:id="rId8"/>
            </p:custDataLst>
          </p:nvPr>
        </p:nvSpPr>
        <p:spPr bwMode="auto">
          <a:xfrm>
            <a:off x="3063875" y="3429000"/>
            <a:ext cx="739775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4000"/>
              </a:lnSpc>
            </a:pPr>
            <a:r>
              <a:rPr lang="de-DE" altLang="en-US" sz="1400" dirty="0">
                <a:solidFill>
                  <a:schemeClr val="tx1"/>
                </a:solidFill>
              </a:rPr>
              <a:t>Expertise</a:t>
            </a:r>
            <a:endParaRPr lang="de-DE" sz="1400" dirty="0">
              <a:solidFill>
                <a:schemeClr val="tx1"/>
              </a:solidFill>
              <a:sym typeface="+mn-lt"/>
            </a:endParaRPr>
          </a:p>
        </p:txBody>
      </p:sp>
      <p:sp>
        <p:nvSpPr>
          <p:cNvPr id="142" name="Rechteck 141">
            <a:extLst>
              <a:ext uri="{FF2B5EF4-FFF2-40B4-BE49-F238E27FC236}">
                <a16:creationId xmlns:a16="http://schemas.microsoft.com/office/drawing/2014/main" id="{42865BA7-F51A-432E-82AB-E81D19F36FFF}"/>
              </a:ext>
            </a:extLst>
          </p:cNvPr>
          <p:cNvSpPr/>
          <p:nvPr>
            <p:custDataLst>
              <p:tags r:id="rId9"/>
            </p:custDataLst>
          </p:nvPr>
        </p:nvSpPr>
        <p:spPr bwMode="auto">
          <a:xfrm>
            <a:off x="3063875" y="3135313"/>
            <a:ext cx="7874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4000"/>
              </a:lnSpc>
            </a:pPr>
            <a:fld id="{2253A610-9464-4EC2-9F48-65BBE0A17124}" type="datetime'''''''T''h''''''''''r''''''e''''s''h''''o''''''''''l''d'">
              <a:rPr lang="de-DE" altLang="en-US" sz="1400" smtClean="0">
                <a:solidFill>
                  <a:schemeClr val="tx1"/>
                </a:solidFill>
                <a:sym typeface="+mn-lt"/>
              </a:rPr>
              <a:pPr>
                <a:lnSpc>
                  <a:spcPct val="114000"/>
                </a:lnSpc>
              </a:pPr>
              <a:t>Threshold</a:t>
            </a:fld>
            <a:endParaRPr lang="de-DE" sz="1400" dirty="0">
              <a:solidFill>
                <a:schemeClr val="tx1"/>
              </a:solidFill>
              <a:sym typeface="+mn-lt"/>
            </a:endParaRPr>
          </a:p>
        </p:txBody>
      </p:sp>
      <p:sp>
        <p:nvSpPr>
          <p:cNvPr id="167" name="Textfeld 166">
            <a:extLst>
              <a:ext uri="{FF2B5EF4-FFF2-40B4-BE49-F238E27FC236}">
                <a16:creationId xmlns:a16="http://schemas.microsoft.com/office/drawing/2014/main" id="{E6FDB4FD-793B-4EBF-93E5-46AED6C6CC4A}"/>
              </a:ext>
            </a:extLst>
          </p:cNvPr>
          <p:cNvSpPr txBox="1"/>
          <p:nvPr/>
        </p:nvSpPr>
        <p:spPr>
          <a:xfrm>
            <a:off x="5346652" y="3250819"/>
            <a:ext cx="1090042" cy="4035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de-DE" sz="1200" dirty="0" err="1">
                <a:latin typeface="+mn-lt"/>
              </a:rPr>
              <a:t>Faster</a:t>
            </a:r>
            <a:r>
              <a:rPr lang="de-DE" sz="1200" dirty="0">
                <a:latin typeface="+mn-lt"/>
              </a:rPr>
              <a:t> </a:t>
            </a:r>
            <a:r>
              <a:rPr lang="de-DE" sz="1200" dirty="0" err="1">
                <a:latin typeface="+mn-lt"/>
              </a:rPr>
              <a:t>problem</a:t>
            </a:r>
            <a:br>
              <a:rPr lang="de-DE" sz="1200" dirty="0">
                <a:latin typeface="+mn-lt"/>
              </a:rPr>
            </a:br>
            <a:r>
              <a:rPr lang="de-DE" sz="1200" dirty="0" err="1">
                <a:latin typeface="+mn-lt"/>
              </a:rPr>
              <a:t>comprehension</a:t>
            </a:r>
            <a:r>
              <a:rPr lang="de-DE" sz="1200" dirty="0">
                <a:latin typeface="+mn-lt"/>
              </a:rPr>
              <a:t> </a:t>
            </a:r>
          </a:p>
        </p:txBody>
      </p:sp>
      <p:grpSp>
        <p:nvGrpSpPr>
          <p:cNvPr id="207" name="Gruppieren 206">
            <a:extLst>
              <a:ext uri="{FF2B5EF4-FFF2-40B4-BE49-F238E27FC236}">
                <a16:creationId xmlns:a16="http://schemas.microsoft.com/office/drawing/2014/main" id="{E39DC6C4-88C3-4BF6-883C-3FE36D54541B}"/>
              </a:ext>
            </a:extLst>
          </p:cNvPr>
          <p:cNvGrpSpPr/>
          <p:nvPr/>
        </p:nvGrpSpPr>
        <p:grpSpPr>
          <a:xfrm>
            <a:off x="5227768" y="2079146"/>
            <a:ext cx="1080000" cy="1080000"/>
            <a:chOff x="5145404" y="2110170"/>
            <a:chExt cx="1192694" cy="1192694"/>
          </a:xfrm>
        </p:grpSpPr>
        <p:pic>
          <p:nvPicPr>
            <p:cNvPr id="166" name="Grafik 165">
              <a:extLst>
                <a:ext uri="{FF2B5EF4-FFF2-40B4-BE49-F238E27FC236}">
                  <a16:creationId xmlns:a16="http://schemas.microsoft.com/office/drawing/2014/main" id="{7D298F64-868B-4F7B-B7A9-FE0F1075EB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5404" y="2110170"/>
              <a:ext cx="1192694" cy="1192694"/>
            </a:xfrm>
            <a:prstGeom prst="rect">
              <a:avLst/>
            </a:prstGeom>
          </p:spPr>
        </p:pic>
        <p:sp>
          <p:nvSpPr>
            <p:cNvPr id="171" name="Rechteck 170">
              <a:extLst>
                <a:ext uri="{FF2B5EF4-FFF2-40B4-BE49-F238E27FC236}">
                  <a16:creationId xmlns:a16="http://schemas.microsoft.com/office/drawing/2014/main" id="{7E74A858-3F94-4873-A919-B4D4CC7EDC94}"/>
                </a:ext>
              </a:extLst>
            </p:cNvPr>
            <p:cNvSpPr/>
            <p:nvPr/>
          </p:nvSpPr>
          <p:spPr>
            <a:xfrm>
              <a:off x="5530700" y="2357782"/>
              <a:ext cx="561975" cy="5643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 dirty="0"/>
            </a:p>
          </p:txBody>
        </p:sp>
        <p:pic>
          <p:nvPicPr>
            <p:cNvPr id="172" name="Grafik 171">
              <a:extLst>
                <a:ext uri="{FF2B5EF4-FFF2-40B4-BE49-F238E27FC236}">
                  <a16:creationId xmlns:a16="http://schemas.microsoft.com/office/drawing/2014/main" id="{798DADA2-B1EF-4D80-9345-A68D173BA3A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5496410" y="2564527"/>
              <a:ext cx="327543" cy="327543"/>
            </a:xfrm>
            <a:prstGeom prst="rect">
              <a:avLst/>
            </a:prstGeom>
          </p:spPr>
        </p:pic>
        <p:pic>
          <p:nvPicPr>
            <p:cNvPr id="173" name="Grafik 172">
              <a:extLst>
                <a:ext uri="{FF2B5EF4-FFF2-40B4-BE49-F238E27FC236}">
                  <a16:creationId xmlns:a16="http://schemas.microsoft.com/office/drawing/2014/main" id="{7601D3EF-C16B-4EB7-82A7-174455AB983B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5774501" y="2396293"/>
              <a:ext cx="327543" cy="327543"/>
            </a:xfrm>
            <a:prstGeom prst="rect">
              <a:avLst/>
            </a:prstGeom>
          </p:spPr>
        </p:pic>
      </p:grpSp>
      <p:sp>
        <p:nvSpPr>
          <p:cNvPr id="220" name="Textfeld 219">
            <a:extLst>
              <a:ext uri="{FF2B5EF4-FFF2-40B4-BE49-F238E27FC236}">
                <a16:creationId xmlns:a16="http://schemas.microsoft.com/office/drawing/2014/main" id="{EB23C070-19F7-481E-A44D-7754F1859255}"/>
              </a:ext>
            </a:extLst>
          </p:cNvPr>
          <p:cNvSpPr txBox="1"/>
          <p:nvPr/>
        </p:nvSpPr>
        <p:spPr>
          <a:xfrm>
            <a:off x="5338641" y="4905089"/>
            <a:ext cx="1106073" cy="4210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de-DE" sz="1200" dirty="0" err="1">
                <a:latin typeface="+mn-lt"/>
              </a:rPr>
              <a:t>Broader</a:t>
            </a:r>
            <a:br>
              <a:rPr lang="de-DE" sz="1200" dirty="0">
                <a:latin typeface="+mn-lt"/>
              </a:rPr>
            </a:br>
            <a:r>
              <a:rPr lang="de-DE" sz="1200" dirty="0" err="1">
                <a:latin typeface="+mn-lt"/>
              </a:rPr>
              <a:t>knowledge</a:t>
            </a:r>
            <a:r>
              <a:rPr lang="de-DE" sz="1200" dirty="0">
                <a:latin typeface="+mn-lt"/>
              </a:rPr>
              <a:t> </a:t>
            </a:r>
            <a:r>
              <a:rPr lang="de-DE" sz="1200" dirty="0" err="1">
                <a:latin typeface="+mn-lt"/>
              </a:rPr>
              <a:t>base</a:t>
            </a:r>
            <a:endParaRPr lang="de-DE" sz="1200" dirty="0">
              <a:latin typeface="+mn-lt"/>
            </a:endParaRPr>
          </a:p>
        </p:txBody>
      </p:sp>
      <p:grpSp>
        <p:nvGrpSpPr>
          <p:cNvPr id="221" name="Gruppieren 220">
            <a:extLst>
              <a:ext uri="{FF2B5EF4-FFF2-40B4-BE49-F238E27FC236}">
                <a16:creationId xmlns:a16="http://schemas.microsoft.com/office/drawing/2014/main" id="{7D2DA30A-5A98-4DC5-B8CE-51695C2E6EC1}"/>
              </a:ext>
            </a:extLst>
          </p:cNvPr>
          <p:cNvGrpSpPr/>
          <p:nvPr/>
        </p:nvGrpSpPr>
        <p:grpSpPr>
          <a:xfrm>
            <a:off x="5227768" y="3733416"/>
            <a:ext cx="1080000" cy="1080000"/>
            <a:chOff x="5145404" y="2110170"/>
            <a:chExt cx="1192694" cy="1192694"/>
          </a:xfrm>
        </p:grpSpPr>
        <p:pic>
          <p:nvPicPr>
            <p:cNvPr id="222" name="Grafik 221">
              <a:extLst>
                <a:ext uri="{FF2B5EF4-FFF2-40B4-BE49-F238E27FC236}">
                  <a16:creationId xmlns:a16="http://schemas.microsoft.com/office/drawing/2014/main" id="{687FB7DA-9B85-4B66-BDCC-39080B529735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5404" y="2110170"/>
              <a:ext cx="1192694" cy="1192694"/>
            </a:xfrm>
            <a:prstGeom prst="rect">
              <a:avLst/>
            </a:prstGeom>
          </p:spPr>
        </p:pic>
        <p:sp>
          <p:nvSpPr>
            <p:cNvPr id="223" name="Rechteck 222">
              <a:extLst>
                <a:ext uri="{FF2B5EF4-FFF2-40B4-BE49-F238E27FC236}">
                  <a16:creationId xmlns:a16="http://schemas.microsoft.com/office/drawing/2014/main" id="{FA858F94-4BCB-4393-9ECF-F4891B6EA740}"/>
                </a:ext>
              </a:extLst>
            </p:cNvPr>
            <p:cNvSpPr/>
            <p:nvPr/>
          </p:nvSpPr>
          <p:spPr>
            <a:xfrm>
              <a:off x="5530700" y="2357782"/>
              <a:ext cx="561975" cy="5643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 dirty="0"/>
            </a:p>
          </p:txBody>
        </p:sp>
      </p:grpSp>
      <p:pic>
        <p:nvPicPr>
          <p:cNvPr id="226" name="Grafik 225">
            <a:extLst>
              <a:ext uri="{FF2B5EF4-FFF2-40B4-BE49-F238E27FC236}">
                <a16:creationId xmlns:a16="http://schemas.microsoft.com/office/drawing/2014/main" id="{EA489F17-B2F7-4A6B-A404-98730E75DFE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581096" y="3930293"/>
            <a:ext cx="511033" cy="511033"/>
          </a:xfrm>
          <a:prstGeom prst="rect">
            <a:avLst/>
          </a:prstGeom>
        </p:spPr>
      </p:pic>
      <p:grpSp>
        <p:nvGrpSpPr>
          <p:cNvPr id="206" name="Gruppieren 205">
            <a:extLst>
              <a:ext uri="{FF2B5EF4-FFF2-40B4-BE49-F238E27FC236}">
                <a16:creationId xmlns:a16="http://schemas.microsoft.com/office/drawing/2014/main" id="{756638CB-D41A-4424-889F-B43589AFECA1}"/>
              </a:ext>
            </a:extLst>
          </p:cNvPr>
          <p:cNvGrpSpPr/>
          <p:nvPr/>
        </p:nvGrpSpPr>
        <p:grpSpPr>
          <a:xfrm>
            <a:off x="7032630" y="2079146"/>
            <a:ext cx="1080000" cy="1080000"/>
            <a:chOff x="7066920" y="2110170"/>
            <a:chExt cx="1192694" cy="1192694"/>
          </a:xfrm>
        </p:grpSpPr>
        <p:pic>
          <p:nvPicPr>
            <p:cNvPr id="36" name="Grafik 35">
              <a:extLst>
                <a:ext uri="{FF2B5EF4-FFF2-40B4-BE49-F238E27FC236}">
                  <a16:creationId xmlns:a16="http://schemas.microsoft.com/office/drawing/2014/main" id="{D520C446-306C-43E5-8F58-85B40C82D33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6920" y="2110170"/>
              <a:ext cx="1192694" cy="1192694"/>
            </a:xfrm>
            <a:prstGeom prst="rect">
              <a:avLst/>
            </a:prstGeom>
          </p:spPr>
        </p:pic>
        <p:sp>
          <p:nvSpPr>
            <p:cNvPr id="37" name="Rechteck 36">
              <a:extLst>
                <a:ext uri="{FF2B5EF4-FFF2-40B4-BE49-F238E27FC236}">
                  <a16:creationId xmlns:a16="http://schemas.microsoft.com/office/drawing/2014/main" id="{15D145D1-F1FB-4449-98AF-E87C5A756F07}"/>
                </a:ext>
              </a:extLst>
            </p:cNvPr>
            <p:cNvSpPr/>
            <p:nvPr/>
          </p:nvSpPr>
          <p:spPr>
            <a:xfrm>
              <a:off x="7436644" y="2373154"/>
              <a:ext cx="561975" cy="5643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 dirty="0"/>
            </a:p>
          </p:txBody>
        </p:sp>
        <p:sp>
          <p:nvSpPr>
            <p:cNvPr id="38" name="Rechteck 37">
              <a:extLst>
                <a:ext uri="{FF2B5EF4-FFF2-40B4-BE49-F238E27FC236}">
                  <a16:creationId xmlns:a16="http://schemas.microsoft.com/office/drawing/2014/main" id="{44AB44BF-B03C-4359-9878-BAE375162FCD}"/>
                </a:ext>
              </a:extLst>
            </p:cNvPr>
            <p:cNvSpPr/>
            <p:nvPr/>
          </p:nvSpPr>
          <p:spPr>
            <a:xfrm>
              <a:off x="7564434" y="2304573"/>
              <a:ext cx="297180" cy="13001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 dirty="0"/>
            </a:p>
          </p:txBody>
        </p:sp>
        <p:sp>
          <p:nvSpPr>
            <p:cNvPr id="75" name="Raute 74">
              <a:extLst>
                <a:ext uri="{FF2B5EF4-FFF2-40B4-BE49-F238E27FC236}">
                  <a16:creationId xmlns:a16="http://schemas.microsoft.com/office/drawing/2014/main" id="{C4F958E1-CD8A-46DB-9A1B-DAB245B34099}"/>
                </a:ext>
              </a:extLst>
            </p:cNvPr>
            <p:cNvSpPr/>
            <p:nvPr/>
          </p:nvSpPr>
          <p:spPr>
            <a:xfrm>
              <a:off x="7626176" y="2509444"/>
              <a:ext cx="173696" cy="172800"/>
            </a:xfrm>
            <a:prstGeom prst="diamond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 dirty="0"/>
            </a:p>
          </p:txBody>
        </p:sp>
        <p:grpSp>
          <p:nvGrpSpPr>
            <p:cNvPr id="78" name="Gruppieren 77">
              <a:extLst>
                <a:ext uri="{FF2B5EF4-FFF2-40B4-BE49-F238E27FC236}">
                  <a16:creationId xmlns:a16="http://schemas.microsoft.com/office/drawing/2014/main" id="{FD7F8955-3987-4421-8D9F-5A39EBDD6B49}"/>
                </a:ext>
              </a:extLst>
            </p:cNvPr>
            <p:cNvGrpSpPr/>
            <p:nvPr/>
          </p:nvGrpSpPr>
          <p:grpSpPr>
            <a:xfrm>
              <a:off x="7388372" y="2721397"/>
              <a:ext cx="649305" cy="130016"/>
              <a:chOff x="7354082" y="3167167"/>
              <a:chExt cx="649305" cy="130016"/>
            </a:xfrm>
            <a:solidFill>
              <a:srgbClr val="595959"/>
            </a:solidFill>
          </p:grpSpPr>
          <p:sp>
            <p:nvSpPr>
              <p:cNvPr id="108" name="Rechteck 107">
                <a:extLst>
                  <a:ext uri="{FF2B5EF4-FFF2-40B4-BE49-F238E27FC236}">
                    <a16:creationId xmlns:a16="http://schemas.microsoft.com/office/drawing/2014/main" id="{77B78324-56B0-4B9C-AC19-3C2EDAB79978}"/>
                  </a:ext>
                </a:extLst>
              </p:cNvPr>
              <p:cNvSpPr/>
              <p:nvPr/>
            </p:nvSpPr>
            <p:spPr>
              <a:xfrm>
                <a:off x="7706207" y="3167167"/>
                <a:ext cx="297180" cy="130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4000"/>
                  </a:lnSpc>
                </a:pPr>
                <a:endParaRPr lang="de-DE" dirty="0"/>
              </a:p>
            </p:txBody>
          </p:sp>
          <p:sp>
            <p:nvSpPr>
              <p:cNvPr id="109" name="Rechteck 108">
                <a:extLst>
                  <a:ext uri="{FF2B5EF4-FFF2-40B4-BE49-F238E27FC236}">
                    <a16:creationId xmlns:a16="http://schemas.microsoft.com/office/drawing/2014/main" id="{77E3A2EB-205F-435F-962C-B3F90598F3C2}"/>
                  </a:ext>
                </a:extLst>
              </p:cNvPr>
              <p:cNvSpPr/>
              <p:nvPr/>
            </p:nvSpPr>
            <p:spPr>
              <a:xfrm>
                <a:off x="7354082" y="3167167"/>
                <a:ext cx="297180" cy="130016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4000"/>
                  </a:lnSpc>
                </a:pPr>
                <a:endParaRPr lang="de-DE" dirty="0"/>
              </a:p>
            </p:txBody>
          </p:sp>
        </p:grpSp>
        <p:cxnSp>
          <p:nvCxnSpPr>
            <p:cNvPr id="111" name="Gerader Verbinder 110">
              <a:extLst>
                <a:ext uri="{FF2B5EF4-FFF2-40B4-BE49-F238E27FC236}">
                  <a16:creationId xmlns:a16="http://schemas.microsoft.com/office/drawing/2014/main" id="{B9070AB3-5DE0-47CF-9785-F81D782FD2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01594" y="2434589"/>
              <a:ext cx="0" cy="748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Verbinder: gewinkelt 120">
              <a:extLst>
                <a:ext uri="{FF2B5EF4-FFF2-40B4-BE49-F238E27FC236}">
                  <a16:creationId xmlns:a16="http://schemas.microsoft.com/office/drawing/2014/main" id="{BEDBC604-D57F-491F-B090-0E99A72994F5}"/>
                </a:ext>
              </a:extLst>
            </p:cNvPr>
            <p:cNvCxnSpPr>
              <a:stCxn id="75" idx="1"/>
              <a:endCxn id="109" idx="0"/>
            </p:cNvCxnSpPr>
            <p:nvPr/>
          </p:nvCxnSpPr>
          <p:spPr>
            <a:xfrm rot="10800000" flipV="1">
              <a:off x="7536962" y="2595843"/>
              <a:ext cx="89214" cy="125553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Verbinder: gewinkelt 121">
              <a:extLst>
                <a:ext uri="{FF2B5EF4-FFF2-40B4-BE49-F238E27FC236}">
                  <a16:creationId xmlns:a16="http://schemas.microsoft.com/office/drawing/2014/main" id="{C7C0E64C-4582-472A-AC3A-925D66911DAC}"/>
                </a:ext>
              </a:extLst>
            </p:cNvPr>
            <p:cNvCxnSpPr>
              <a:cxnSpLocks/>
              <a:stCxn id="75" idx="3"/>
              <a:endCxn id="108" idx="0"/>
            </p:cNvCxnSpPr>
            <p:nvPr/>
          </p:nvCxnSpPr>
          <p:spPr>
            <a:xfrm>
              <a:off x="7799872" y="2595844"/>
              <a:ext cx="89215" cy="125553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5" name="Textfeld 124">
            <a:extLst>
              <a:ext uri="{FF2B5EF4-FFF2-40B4-BE49-F238E27FC236}">
                <a16:creationId xmlns:a16="http://schemas.microsoft.com/office/drawing/2014/main" id="{31667DAB-69E0-4AF7-ADB1-31F1281D7674}"/>
              </a:ext>
            </a:extLst>
          </p:cNvPr>
          <p:cNvSpPr txBox="1"/>
          <p:nvPr/>
        </p:nvSpPr>
        <p:spPr>
          <a:xfrm>
            <a:off x="7026033" y="3250819"/>
            <a:ext cx="1251946" cy="4035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de-DE" sz="1200" dirty="0" err="1">
                <a:latin typeface="+mn-lt"/>
              </a:rPr>
              <a:t>Adequate</a:t>
            </a:r>
            <a:r>
              <a:rPr lang="de-DE" sz="1200" dirty="0">
                <a:latin typeface="+mn-lt"/>
              </a:rPr>
              <a:t> </a:t>
            </a:r>
            <a:r>
              <a:rPr lang="de-DE" sz="1200" dirty="0" err="1">
                <a:latin typeface="+mn-lt"/>
              </a:rPr>
              <a:t>problem</a:t>
            </a:r>
            <a:br>
              <a:rPr lang="de-DE" sz="1200" dirty="0">
                <a:latin typeface="+mn-lt"/>
              </a:rPr>
            </a:br>
            <a:r>
              <a:rPr lang="de-DE" sz="1200" dirty="0" err="1">
                <a:latin typeface="+mn-lt"/>
              </a:rPr>
              <a:t>representation</a:t>
            </a:r>
            <a:endParaRPr lang="de-DE" sz="1200" dirty="0">
              <a:latin typeface="+mn-lt"/>
            </a:endParaRPr>
          </a:p>
        </p:txBody>
      </p:sp>
      <p:grpSp>
        <p:nvGrpSpPr>
          <p:cNvPr id="208" name="Gruppieren 207">
            <a:extLst>
              <a:ext uri="{FF2B5EF4-FFF2-40B4-BE49-F238E27FC236}">
                <a16:creationId xmlns:a16="http://schemas.microsoft.com/office/drawing/2014/main" id="{308A1251-2E3B-4453-B866-7E22C6C63ADC}"/>
              </a:ext>
            </a:extLst>
          </p:cNvPr>
          <p:cNvGrpSpPr/>
          <p:nvPr/>
        </p:nvGrpSpPr>
        <p:grpSpPr>
          <a:xfrm>
            <a:off x="7032630" y="3733416"/>
            <a:ext cx="1080000" cy="1080000"/>
            <a:chOff x="7066920" y="2110170"/>
            <a:chExt cx="1192694" cy="1192694"/>
          </a:xfrm>
        </p:grpSpPr>
        <p:pic>
          <p:nvPicPr>
            <p:cNvPr id="209" name="Grafik 208">
              <a:extLst>
                <a:ext uri="{FF2B5EF4-FFF2-40B4-BE49-F238E27FC236}">
                  <a16:creationId xmlns:a16="http://schemas.microsoft.com/office/drawing/2014/main" id="{6C19A6D3-09F2-4D19-8713-BCA0B9D747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6920" y="2110170"/>
              <a:ext cx="1192694" cy="1192694"/>
            </a:xfrm>
            <a:prstGeom prst="rect">
              <a:avLst/>
            </a:prstGeom>
          </p:spPr>
        </p:pic>
        <p:sp>
          <p:nvSpPr>
            <p:cNvPr id="210" name="Rechteck 209">
              <a:extLst>
                <a:ext uri="{FF2B5EF4-FFF2-40B4-BE49-F238E27FC236}">
                  <a16:creationId xmlns:a16="http://schemas.microsoft.com/office/drawing/2014/main" id="{624C5705-6D89-40AB-9B11-D1BBAEA439E7}"/>
                </a:ext>
              </a:extLst>
            </p:cNvPr>
            <p:cNvSpPr/>
            <p:nvPr/>
          </p:nvSpPr>
          <p:spPr>
            <a:xfrm>
              <a:off x="7436644" y="2373154"/>
              <a:ext cx="561975" cy="5643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4000"/>
                </a:lnSpc>
              </a:pPr>
              <a:endParaRPr lang="de-DE" dirty="0"/>
            </a:p>
          </p:txBody>
        </p:sp>
      </p:grpSp>
      <p:sp>
        <p:nvSpPr>
          <p:cNvPr id="219" name="Textfeld 218">
            <a:extLst>
              <a:ext uri="{FF2B5EF4-FFF2-40B4-BE49-F238E27FC236}">
                <a16:creationId xmlns:a16="http://schemas.microsoft.com/office/drawing/2014/main" id="{9381EE74-4628-4AE0-A339-432EC793B5F4}"/>
              </a:ext>
            </a:extLst>
          </p:cNvPr>
          <p:cNvSpPr txBox="1"/>
          <p:nvPr/>
        </p:nvSpPr>
        <p:spPr>
          <a:xfrm>
            <a:off x="6666970" y="4905089"/>
            <a:ext cx="1970090" cy="4210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de-DE" sz="1200" dirty="0">
                <a:latin typeface="+mn-lt"/>
              </a:rPr>
              <a:t>More time on </a:t>
            </a:r>
            <a:r>
              <a:rPr lang="de-DE" sz="1200" dirty="0" err="1">
                <a:latin typeface="+mn-lt"/>
              </a:rPr>
              <a:t>communication</a:t>
            </a:r>
            <a:br>
              <a:rPr lang="de-DE" sz="1200" dirty="0">
                <a:latin typeface="+mn-lt"/>
              </a:rPr>
            </a:br>
            <a:r>
              <a:rPr lang="de-DE" sz="1200" dirty="0">
                <a:latin typeface="+mn-lt"/>
              </a:rPr>
              <a:t>and </a:t>
            </a:r>
            <a:r>
              <a:rPr lang="de-DE" sz="1200" dirty="0" err="1">
                <a:latin typeface="+mn-lt"/>
              </a:rPr>
              <a:t>cooperation</a:t>
            </a:r>
            <a:endParaRPr lang="de-DE" sz="1200" dirty="0">
              <a:latin typeface="+mn-lt"/>
            </a:endParaRPr>
          </a:p>
        </p:txBody>
      </p:sp>
      <p:pic>
        <p:nvPicPr>
          <p:cNvPr id="227" name="Grafik 226">
            <a:extLst>
              <a:ext uri="{FF2B5EF4-FFF2-40B4-BE49-F238E27FC236}">
                <a16:creationId xmlns:a16="http://schemas.microsoft.com/office/drawing/2014/main" id="{CE3DAF67-81CA-47DD-B01D-910BC37A1374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290" y="3955219"/>
            <a:ext cx="527364" cy="527364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5490564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4162&quot;&gt;&lt;version val=&quot;26814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.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.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.%m.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bNumberIsYear val=&quot;0&quot;/&gt;&lt;m_strFormatTime&gt;Q%5&lt;/m_strFormatTime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bNumberIsYear val=&quot;0&quot;/&gt;&lt;m_strFormatTime&gt;%4&lt;/m_strFormatTime&gt;&lt;m_yearfmt&gt;&lt;begin val=&quot;0&quot;/&gt;&lt;end val=&quot;4&quot;/&gt;&lt;/m_yearfmt&gt;&lt;/m_precDefaultWeek&gt;&lt;m_precDefaultDay&gt;&lt;m_bNumberIsYear val=&quot;0&quot;/&gt;&lt;m_strFormatTime&gt;%#d&lt;/m_strFormatTime&gt;&lt;m_yearfmt&gt;&lt;begin val=&quot;0&quot;/&gt;&lt;end val=&quot;4&quot;/&gt;&lt;/m_yearfmt&gt;&lt;/m_precDefaultDay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KpwCK72QtGIco6T1Qncb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KpwCK72QtGIco6T1Qncb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KpwCK72QtGIco6T1Qncb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KpwCK72QtGIco6T1Qncb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t7JnTQhRta2h1LXA6Xcg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_jSBMPpQGCoE3EY24BBE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JP.AxkcSDijOGXvA8IxQ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0AvsnjPR.G3FalJGyouv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6I5kG0QSVC5VgWCySahW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sKTrHXLRuyVu4TFIacmc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KpwCK72QtGIco6T1Qncb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wMMBkh0TtuoWHtjhZVXM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wMMBkh0TtuoWHtjhZVXM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.Enk5KhMSKyUDiHlBA9g_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wMMBkh0TtuoWHtjhZVXMQ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Ioe.hCbQrWbXrgms6jLg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Ioe.hCbQrWbXrgms6jLg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Ioe.hCbQrWbXrgms6jLg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zYRFdYTSGaUnfkxzHBf8A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hg0mNIyRFC8hZnNYE6EUQ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HW0i3X0Q4qSo4NyMN2_5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_u5rIHLQj2GujfM40sQWA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pbDdBtfRgWgPDpllQSOVA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DdhvDi6So.hyX1KCXv8YQ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G_OkJBTlWi5.en4YD8T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XMhpNCiQjOgCCr3OQDI4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KgXSP2uSN.Uiszx06yRAg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zsNpTbbTgKY5RpvovO2K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6i0OzhoRUeHUmdXJf_y7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5ImpcIxSGCa85US6go.Q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63N_cCYSRm.mL7FCTYZ3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gJU2GuBT4qABOluCJ0rLw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uGZa_q5Tx.yxX2yv2HBfQ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cRNdBQPQvGDp.Jc7.3Py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HQMSctnR6KVVSzdEEcRaQ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dgKtZbTSwiN4LaFP35GZ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ZXYSdKNSHGmlyYLY6WP2A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7tkAws2Qy6tOUkFezwDGw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HB88T5xT_6H.m1Kq5NFrA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y3a3LtjRmO7Gu0zLfC2OQ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9uO6Le_S7iK5oeFf.WQ7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5F2KkAERy2TjAQJJzV_zQ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rr6yJ4xTXO8t.sBhblb6g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lTAtTGyS5KV6zaNtlEkEg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0yPBB_iQLK5dbSvKjbMOw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AVaj.8ZSeePzMkauPS7pw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8Cr3kpHRFKq0ujoYh4PiQ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.u_P00QT3uW39tHUQHZqw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.wF_Qo7QXawDABt3wgcaw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ZhSu7vBTMir97GbcwWStA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RmE5gkyQBKcoGOXzvceUw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cOTMyh8RZGnG5uXx0gN6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0ZtzoDGSqeUADggh8sHDw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Tg7HROFTly9yNwpj5GKSw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3H9woexQBScEGUizOO7Vg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E7ct7QdSQyJ6076c0ef4A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cT3oCsySIqsQOR1QitUmg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QlPrgzET4uqoVqJxy2VXw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UhXkkyDRWu0eX57JJe2VA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Ioe.hCbQrWbXrgms6jLgA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KpwCK72QtGIco6T1Qncbg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Ioe.hCbQrWbXrgms6jLgA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Ioe.hCbQrWbXrgms6jLgA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Ioe.hCbQrWbXrgms6jLg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itel 3">
  <a:themeElements>
    <a:clrScheme name="TUM sebis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65BD"/>
      </a:hlink>
      <a:folHlink>
        <a:srgbClr val="0065BD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0161121_sebis_2016_EN_Master_v1.potx" id="{281866CB-FA37-487F-864D-F4A815B03602}" vid="{F978FDD9-F48A-4D3C-833D-33FBF284CD65}"/>
    </a:ext>
  </a:extLst>
</a:theme>
</file>

<file path=ppt/theme/theme2.xml><?xml version="1.0" encoding="utf-8"?>
<a:theme xmlns:a="http://schemas.openxmlformats.org/drawingml/2006/main" name="1_Titel 3">
  <a:themeElements>
    <a:clrScheme name="TUM sebis">
      <a:dk1>
        <a:sysClr val="windowText" lastClr="000000"/>
      </a:dk1>
      <a:lt1>
        <a:sysClr val="window" lastClr="FFFFFF"/>
      </a:lt1>
      <a:dk2>
        <a:srgbClr val="0065BD"/>
      </a:dk2>
      <a:lt2>
        <a:srgbClr val="EEECE1"/>
      </a:lt2>
      <a:accent1>
        <a:srgbClr val="005293"/>
      </a:accent1>
      <a:accent2>
        <a:srgbClr val="98C6EA"/>
      </a:accent2>
      <a:accent3>
        <a:srgbClr val="64A0C8"/>
      </a:accent3>
      <a:accent4>
        <a:srgbClr val="DAD7CB"/>
      </a:accent4>
      <a:accent5>
        <a:srgbClr val="A2AD00"/>
      </a:accent5>
      <a:accent6>
        <a:srgbClr val="E37222"/>
      </a:accent6>
      <a:hlink>
        <a:srgbClr val="0065BD"/>
      </a:hlink>
      <a:folHlink>
        <a:srgbClr val="0065BD"/>
      </a:folHlink>
    </a:clrScheme>
    <a:fontScheme name="TUM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<a:prstTxWarp prst="textNoShape">
          <a:avLst/>
        </a:prstTxWarp>
        <a:noAutofit/>
      </a:bodyPr>
      <a:lstStyle>
        <a:defPPr>
          <a:lnSpc>
            <a:spcPct val="114000"/>
          </a:lnSpc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lnSpc>
            <a:spcPct val="114000"/>
          </a:lnSpc>
          <a:defRPr sz="1600"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0161121_sebis_2016_EN_Master_v1.potx" id="{281866CB-FA37-487F-864D-F4A815B03602}" vid="{5A11DCEE-393E-4D2B-8C51-7C171635735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20161121_sebis_2016_EN_Master_Slides_v2</Template>
  <TotalTime>0</TotalTime>
  <Words>2784</Words>
  <Application>Microsoft Office PowerPoint</Application>
  <PresentationFormat>Bildschirmpräsentation (4:3)</PresentationFormat>
  <Paragraphs>499</Paragraphs>
  <Slides>26</Slides>
  <Notes>20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3" baseType="lpstr">
      <vt:lpstr>Arial</vt:lpstr>
      <vt:lpstr>Calibri</vt:lpstr>
      <vt:lpstr>Symbol</vt:lpstr>
      <vt:lpstr>Wingdings</vt:lpstr>
      <vt:lpstr>Titel 3</vt:lpstr>
      <vt:lpstr>1_Titel 3</vt:lpstr>
      <vt:lpstr>think-cell Folie</vt:lpstr>
      <vt:lpstr>Design and Implementation of an Expert Recommendation System for Making Design Decisions</vt:lpstr>
      <vt:lpstr>Agenda</vt:lpstr>
      <vt:lpstr>1. Introduction Example Scenario</vt:lpstr>
      <vt:lpstr>1. Introduction Problem areas</vt:lpstr>
      <vt:lpstr>1. Introduction Design Problems</vt:lpstr>
      <vt:lpstr>1. Introduction Design Decisions Structure [3] [4]</vt:lpstr>
      <vt:lpstr>1. Introduction Decision Making Process</vt:lpstr>
      <vt:lpstr>1. Introduction Decision Making Process</vt:lpstr>
      <vt:lpstr>1. Introduction Expertise in Design</vt:lpstr>
      <vt:lpstr>1. Introduction Global Software Engineering [11]</vt:lpstr>
      <vt:lpstr>1. Introduction Example Scenario</vt:lpstr>
      <vt:lpstr>1. Introduction Example Scenario</vt:lpstr>
      <vt:lpstr>1. Introduction Example Scenario</vt:lpstr>
      <vt:lpstr>1. Introduction Example Scenario</vt:lpstr>
      <vt:lpstr>1. Introduction Example Scenario</vt:lpstr>
      <vt:lpstr>2. Research Questions</vt:lpstr>
      <vt:lpstr>PowerPoint-Präsentation</vt:lpstr>
      <vt:lpstr>3. Methodology Case Study [13]</vt:lpstr>
      <vt:lpstr>4. Approach for Expert Recommendation General Overview</vt:lpstr>
      <vt:lpstr>4. Approach for Expert Recommendation Evaluation</vt:lpstr>
      <vt:lpstr>5. Timeline</vt:lpstr>
      <vt:lpstr>6. Sources </vt:lpstr>
      <vt:lpstr>6. Sources </vt:lpstr>
      <vt:lpstr>PowerPoint-Präsentation</vt:lpstr>
      <vt:lpstr>(Systematic) Literature Review (1/2) </vt:lpstr>
      <vt:lpstr>(Systematic) Literature Review (2/2)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Manoj Mahabaleshwar</dc:creator>
  <cp:lastModifiedBy>Kevin Koch</cp:lastModifiedBy>
  <cp:revision>189</cp:revision>
  <dcterms:created xsi:type="dcterms:W3CDTF">2016-12-07T13:37:19Z</dcterms:created>
  <dcterms:modified xsi:type="dcterms:W3CDTF">2017-12-19T10:41:25Z</dcterms:modified>
</cp:coreProperties>
</file>